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64" r:id="rId4"/>
    <p:sldId id="258" r:id="rId5"/>
    <p:sldId id="259" r:id="rId6"/>
    <p:sldId id="262" r:id="rId7"/>
    <p:sldId id="265" r:id="rId8"/>
    <p:sldId id="260" r:id="rId9"/>
    <p:sldId id="261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20FF-612E-49D6-9957-7AE8F63E099D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B7C9-E24B-4CFD-9BDE-E13361C14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034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20FF-612E-49D6-9957-7AE8F63E099D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B7C9-E24B-4CFD-9BDE-E13361C14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400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20FF-612E-49D6-9957-7AE8F63E099D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B7C9-E24B-4CFD-9BDE-E13361C14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106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20FF-612E-49D6-9957-7AE8F63E099D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B7C9-E24B-4CFD-9BDE-E13361C14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079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20FF-612E-49D6-9957-7AE8F63E099D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B7C9-E24B-4CFD-9BDE-E13361C14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929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20FF-612E-49D6-9957-7AE8F63E099D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B7C9-E24B-4CFD-9BDE-E13361C14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01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20FF-612E-49D6-9957-7AE8F63E099D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B7C9-E24B-4CFD-9BDE-E13361C14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926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20FF-612E-49D6-9957-7AE8F63E099D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B7C9-E24B-4CFD-9BDE-E13361C14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257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20FF-612E-49D6-9957-7AE8F63E099D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B7C9-E24B-4CFD-9BDE-E13361C14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634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20FF-612E-49D6-9957-7AE8F63E099D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11DB7C9-E24B-4CFD-9BDE-E13361C14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720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20FF-612E-49D6-9957-7AE8F63E099D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B7C9-E24B-4CFD-9BDE-E13361C14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028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20FF-612E-49D6-9957-7AE8F63E099D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B7C9-E24B-4CFD-9BDE-E13361C14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196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20FF-612E-49D6-9957-7AE8F63E099D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B7C9-E24B-4CFD-9BDE-E13361C14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289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20FF-612E-49D6-9957-7AE8F63E099D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B7C9-E24B-4CFD-9BDE-E13361C14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158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20FF-612E-49D6-9957-7AE8F63E099D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B7C9-E24B-4CFD-9BDE-E13361C14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393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20FF-612E-49D6-9957-7AE8F63E099D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B7C9-E24B-4CFD-9BDE-E13361C14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365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20FF-612E-49D6-9957-7AE8F63E099D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B7C9-E24B-4CFD-9BDE-E13361C14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065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E120FF-612E-49D6-9957-7AE8F63E099D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1DB7C9-E24B-4CFD-9BDE-E13361C14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19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lincolnshire.gov.uk/school-pupil-support/apply-free-school-meal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Applying for Pupil Premium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170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</a:t>
            </a:r>
            <a:br>
              <a:rPr lang="en-US" dirty="0"/>
            </a:br>
            <a:r>
              <a:rPr lang="en-US" dirty="0"/>
              <a:t>I hope that was useful for you.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717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 to </a:t>
            </a:r>
            <a:r>
              <a:rPr lang="en-GB" dirty="0">
                <a:hlinkClick r:id="rId2"/>
              </a:rPr>
              <a:t>https://www.lincolnshire.gov.uk/school-pupil-support/apply-free-school-meals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221" y="2438398"/>
            <a:ext cx="6467042" cy="3806227"/>
          </a:xfrm>
        </p:spPr>
      </p:pic>
    </p:spTree>
    <p:extLst>
      <p:ext uri="{BB962C8B-B14F-4D97-AF65-F5344CB8AC3E}">
        <p14:creationId xmlns:p14="http://schemas.microsoft.com/office/powerpoint/2010/main" val="3198203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126" y="685800"/>
            <a:ext cx="10599821" cy="1752599"/>
          </a:xfrm>
        </p:spPr>
        <p:txBody>
          <a:bodyPr>
            <a:normAutofit fontScale="90000"/>
          </a:bodyPr>
          <a:lstStyle/>
          <a:p>
            <a:r>
              <a:rPr lang="en-GB" dirty="0"/>
              <a:t>Welcome to the Lincolnshire County Council </a:t>
            </a:r>
            <a:br>
              <a:rPr lang="en-GB" dirty="0"/>
            </a:br>
            <a:r>
              <a:rPr lang="en-GB" dirty="0"/>
              <a:t>Parent Portal.</a:t>
            </a:r>
            <a:br>
              <a:rPr lang="en-GB" dirty="0"/>
            </a:br>
            <a:r>
              <a:rPr lang="en-GB" dirty="0"/>
              <a:t>In the top left hand corner </a:t>
            </a:r>
            <a:r>
              <a:rPr lang="en-US" dirty="0"/>
              <a:t>(where the star is)</a:t>
            </a:r>
            <a:r>
              <a:rPr lang="en-GB" dirty="0"/>
              <a:t>, sign in or create an account.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192" y="2727157"/>
            <a:ext cx="5963246" cy="38300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381" y="3350694"/>
            <a:ext cx="487722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86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in your username. If you can’t remember it, mine was my email address. Try that!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953" y="2614747"/>
            <a:ext cx="6290184" cy="3588037"/>
          </a:xfrm>
        </p:spPr>
      </p:pic>
    </p:spTree>
    <p:extLst>
      <p:ext uri="{BB962C8B-B14F-4D97-AF65-F5344CB8AC3E}">
        <p14:creationId xmlns:p14="http://schemas.microsoft.com/office/powerpoint/2010/main" val="3751271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your password. If you have forgotten it, click forgot password.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224" y="2667000"/>
            <a:ext cx="6148080" cy="3550920"/>
          </a:xfrm>
        </p:spPr>
      </p:pic>
    </p:spTree>
    <p:extLst>
      <p:ext uri="{BB962C8B-B14F-4D97-AF65-F5344CB8AC3E}">
        <p14:creationId xmlns:p14="http://schemas.microsoft.com/office/powerpoint/2010/main" val="1921310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494329" cy="1752599"/>
          </a:xfrm>
        </p:spPr>
        <p:txBody>
          <a:bodyPr>
            <a:normAutofit fontScale="90000"/>
          </a:bodyPr>
          <a:lstStyle/>
          <a:p>
            <a:r>
              <a:rPr lang="en-US" dirty="0"/>
              <a:t>The Applicant Summary page has your child/children’s names on. Click on the submit free school meals application bar (where the star is) 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699" y="2915194"/>
            <a:ext cx="6040602" cy="3550920"/>
          </a:xfrm>
        </p:spPr>
      </p:pic>
      <p:sp>
        <p:nvSpPr>
          <p:cNvPr id="6" name="5-Point Star 5"/>
          <p:cNvSpPr/>
          <p:nvPr/>
        </p:nvSpPr>
        <p:spPr>
          <a:xfrm>
            <a:off x="7993783" y="4690654"/>
            <a:ext cx="418012" cy="404949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345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Applicant FSM detail. </a:t>
            </a:r>
            <a:br>
              <a:rPr lang="en-GB" dirty="0"/>
            </a:br>
            <a:r>
              <a:rPr lang="en-GB" dirty="0"/>
              <a:t>Add your National Insurance number and your date of birth (not your child’s DOB).</a:t>
            </a:r>
            <a:br>
              <a:rPr lang="en-GB" dirty="0"/>
            </a:br>
            <a:r>
              <a:rPr lang="en-GB" dirty="0"/>
              <a:t>Click Submit Free School Meals Application.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764" y="2859504"/>
            <a:ext cx="6032832" cy="3757863"/>
          </a:xfrm>
        </p:spPr>
      </p:pic>
    </p:spTree>
    <p:extLst>
      <p:ext uri="{BB962C8B-B14F-4D97-AF65-F5344CB8AC3E}">
        <p14:creationId xmlns:p14="http://schemas.microsoft.com/office/powerpoint/2010/main" val="1708379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screen below will appear.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185" y="2340427"/>
            <a:ext cx="6621203" cy="3770733"/>
          </a:xfrm>
        </p:spPr>
      </p:pic>
    </p:spTree>
    <p:extLst>
      <p:ext uri="{BB962C8B-B14F-4D97-AF65-F5344CB8AC3E}">
        <p14:creationId xmlns:p14="http://schemas.microsoft.com/office/powerpoint/2010/main" val="1164628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 will receive an email to say that your application was successful. This should come very soon after your application. If you don’t receive this email, please check your application.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822" y="2784566"/>
            <a:ext cx="5401690" cy="3720396"/>
          </a:xfrm>
        </p:spPr>
      </p:pic>
    </p:spTree>
    <p:extLst>
      <p:ext uri="{BB962C8B-B14F-4D97-AF65-F5344CB8AC3E}">
        <p14:creationId xmlns:p14="http://schemas.microsoft.com/office/powerpoint/2010/main" val="3811835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58</TotalTime>
  <Words>192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Corbel</vt:lpstr>
      <vt:lpstr>Parallax</vt:lpstr>
      <vt:lpstr>Applying for Pupil Premium</vt:lpstr>
      <vt:lpstr>Go to https://www.lincolnshire.gov.uk/school-pupil-support/apply-free-school-meals</vt:lpstr>
      <vt:lpstr>Welcome to the Lincolnshire County Council  Parent Portal. In the top left hand corner (where the star is), sign in or create an account.</vt:lpstr>
      <vt:lpstr>Put in your username. If you can’t remember it, mine was my email address. Try that!</vt:lpstr>
      <vt:lpstr>Enter your password. If you have forgotten it, click forgot password.</vt:lpstr>
      <vt:lpstr>The Applicant Summary page has your child/children’s names on. Click on the submit free school meals application bar (where the star is)  </vt:lpstr>
      <vt:lpstr>Applicant FSM detail.  Add your National Insurance number and your date of birth (not your child’s DOB). Click Submit Free School Meals Application.</vt:lpstr>
      <vt:lpstr>The screen below will appear.</vt:lpstr>
      <vt:lpstr>You will receive an email to say that your application was successful. This should come very soon after your application. If you don’t receive this email, please check your application.</vt:lpstr>
      <vt:lpstr>Thank you!  I hope that was useful for you.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for Pupil Premium</dc:title>
  <dc:creator>Amanda Konrath</dc:creator>
  <cp:lastModifiedBy>Amanda Konrath</cp:lastModifiedBy>
  <cp:revision>8</cp:revision>
  <dcterms:created xsi:type="dcterms:W3CDTF">2020-06-18T17:40:35Z</dcterms:created>
  <dcterms:modified xsi:type="dcterms:W3CDTF">2024-06-03T14:11:32Z</dcterms:modified>
</cp:coreProperties>
</file>