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0" r:id="rId16"/>
    <p:sldId id="269" r:id="rId17"/>
    <p:sldId id="272" r:id="rId18"/>
    <p:sldId id="273" r:id="rId19"/>
    <p:sldId id="276" r:id="rId20"/>
    <p:sldId id="277" r:id="rId21"/>
    <p:sldId id="274" r:id="rId22"/>
    <p:sldId id="275" r:id="rId23"/>
    <p:sldId id="280" r:id="rId24"/>
    <p:sldId id="279" r:id="rId25"/>
    <p:sldId id="27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DA51639-B2D6-4652-B8C3-1B4C224A7BAF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64005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522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9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357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44961B7-6B89-48AB-966F-622E2788EECC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958149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57286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62425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9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7182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1CF131DD-A141-4471-BCF9-C6073EDD7E20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194211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AB334A90-EB03-42F3-8859-2C2B2724C058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969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3039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e5714321-2173-448d-8e32-cb83e3afe76c@eurprd01.prod.exchangelabs.co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cid:5DDBABE5-8175-45AD-9BC7-7D59AF924474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cid:b2b244fa-204e-4514-a7c4-7ba802ac2fb0@eurprd01.prod.exchangelabs.com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cid:e32e2d95-c172-4633-ac0f-8a1d4ca2e7b0@eurprd01.prod.exchangelabs.com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F3A586FD-9305-4EF2-88B0-F9B84A23EAE6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1F596E09-B36D-4D4E-A358-D89AA9AC0B3C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Our St Faith’s family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Memories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4581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d:e5714321-2173-448d-8e32-cb83e3afe76c@eurprd01.prod.exchangelabs.com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07039">
            <a:off x="4347022" y="1435773"/>
            <a:ext cx="5384596" cy="3918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4508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\\lnstf-svr-host\users$\stkl14\my documents\My Pictures\IMG_979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9555">
            <a:off x="4092394" y="840786"/>
            <a:ext cx="5312864" cy="50244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702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tkl14\AppData\Local\Microsoft\Windows\INetCache\Content.Outlook\U3MLLQY2\climbing on gat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2273">
            <a:off x="3922136" y="1190406"/>
            <a:ext cx="6497857" cy="4395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0096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2.jpeg"/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75"/>
          <a:stretch/>
        </p:blipFill>
        <p:spPr bwMode="auto">
          <a:xfrm>
            <a:off x="5159329" y="966651"/>
            <a:ext cx="4376557" cy="53427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6797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tkl14\AppData\Local\Microsoft\Windows\INetCache\Content.Outlook\U3MLLQY2\20181023_16292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2"/>
          <a:stretch/>
        </p:blipFill>
        <p:spPr bwMode="auto">
          <a:xfrm rot="5400000">
            <a:off x="3794988" y="1808983"/>
            <a:ext cx="6283233" cy="3449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9315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tkl14\AppData\Local\Microsoft\Windows\INetCache\Content.Outlook\U3MLLQY2\PHOTO-2018-05-11-13-47-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0173">
            <a:off x="5695404" y="548458"/>
            <a:ext cx="3239590" cy="56694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0380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tkl14\AppData\Local\Microsoft\Windows\INetCache\Content.Outlook\U3MLLQY2\School Photos Feb 1994 0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2333">
            <a:off x="5029200" y="992778"/>
            <a:ext cx="4607877" cy="5300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7672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d:b2b244fa-204e-4514-a7c4-7ba802ac2fb0@eurprd01.prod.exchangelabs.com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6494">
            <a:off x="5212079" y="770708"/>
            <a:ext cx="3892641" cy="55779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2103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tkl14\AppData\Local\Microsoft\Windows\INetCache\Content.Outlook\U3MLLQY2\IMG_329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270" y="758507"/>
            <a:ext cx="6208395" cy="5706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4519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tkl14\AppData\Local\Microsoft\Windows\INetCache\Content.Outlook\U3MLLQY2\IMG_408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01966" y="1432630"/>
            <a:ext cx="5615483" cy="4108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1354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tkl14\AppData\Local\Microsoft\Windows\INetCache\Content.Outlook\U3MLLQY2\20181101_08062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44556">
            <a:off x="4041213" y="1389404"/>
            <a:ext cx="5309568" cy="4315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6338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d:e32e2d95-c172-4633-ac0f-8a1d4ca2e7b0@eurprd01.prod.exchangelabs.com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2165">
            <a:off x="4428307" y="888274"/>
            <a:ext cx="5748293" cy="53725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739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tkl14\AppData\Local\Microsoft\Windows\INetCache\Content.Outlook\O4P8UHE5\PVJPE598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645" y="1378403"/>
            <a:ext cx="6645910" cy="4362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4961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tkl14\AppData\Local\Microsoft\Windows\INetCache\Content.Word\IMG_98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90" y="985974"/>
            <a:ext cx="6645910" cy="4964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2463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tkl14\AppData\Local\Microsoft\Windows\INetCache\Content.Word\20181108_0726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62866">
            <a:off x="4406628" y="1458595"/>
            <a:ext cx="5432606" cy="4213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5458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tkl14\AppData\Local\Microsoft\Windows\INetCache\Content.Word\IMG_27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9570">
            <a:off x="3892324" y="1318940"/>
            <a:ext cx="5798366" cy="44176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939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9" t="18950" r="17706" b="34783"/>
          <a:stretch/>
        </p:blipFill>
        <p:spPr bwMode="auto">
          <a:xfrm rot="483112">
            <a:off x="4702629" y="927462"/>
            <a:ext cx="4881517" cy="51990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7994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tkl14\AppData\Local\Microsoft\Windows\INetCache\Content.Outlook\U3MLLQY2\Kerry to laugh out out at 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6253">
            <a:off x="4429761" y="904055"/>
            <a:ext cx="5173644" cy="5166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9603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.jpeg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0253">
            <a:off x="4104507" y="769167"/>
            <a:ext cx="4876301" cy="5226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1002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2.png"/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" t="28566" r="1674" b="28462"/>
          <a:stretch/>
        </p:blipFill>
        <p:spPr bwMode="auto">
          <a:xfrm>
            <a:off x="4069215" y="1177832"/>
            <a:ext cx="6067561" cy="46351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0156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tkl14\AppData\Local\Microsoft\Windows\INetCache\Content.Outlook\U3MLLQY2\56894_470360764123_5524594_o_47036076412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5424">
            <a:off x="4754879" y="770708"/>
            <a:ext cx="4023360" cy="5248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9889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tkl14\AppData\Local\Microsoft\Windows\INetCache\Content.Outlook\U3MLLQY2\IMG_19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566" y="875211"/>
            <a:ext cx="4767942" cy="50945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8491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tkl14\AppData\Local\Microsoft\Windows\INetCache\Content.Outlook\U3MLLQY2\IMG_246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2" b="14885"/>
          <a:stretch/>
        </p:blipFill>
        <p:spPr bwMode="auto">
          <a:xfrm rot="21028121">
            <a:off x="4824774" y="698291"/>
            <a:ext cx="4063727" cy="54758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59382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tkl14\AppData\Local\Microsoft\Windows\INetCache\Content.Outlook\U3MLLQY2\IMG_528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2" r="12202"/>
          <a:stretch/>
        </p:blipFill>
        <p:spPr bwMode="auto">
          <a:xfrm>
            <a:off x="3997234" y="864780"/>
            <a:ext cx="5538652" cy="5076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1836566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13</TotalTime>
  <Words>5</Words>
  <Application>Microsoft Office PowerPoint</Application>
  <PresentationFormat>Widescreen</PresentationFormat>
  <Paragraphs>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Gill Sans MT</vt:lpstr>
      <vt:lpstr>Impact</vt:lpstr>
      <vt:lpstr>Badge</vt:lpstr>
      <vt:lpstr>Our St Faith’s family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St Faith’s family</dc:title>
  <dc:creator>Amanda Konrath</dc:creator>
  <cp:lastModifiedBy>Amanda Konrath</cp:lastModifiedBy>
  <cp:revision>3</cp:revision>
  <dcterms:created xsi:type="dcterms:W3CDTF">2018-11-08T08:30:59Z</dcterms:created>
  <dcterms:modified xsi:type="dcterms:W3CDTF">2018-11-08T08:44:19Z</dcterms:modified>
</cp:coreProperties>
</file>