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6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945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948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0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6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72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200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1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69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998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7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02772-3719-4A37-AFEB-2DC1C0EEDBC9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9DE0E-DAEC-45CE-9951-437DC1195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99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1"/>
            <a:ext cx="12192001" cy="75385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1922323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b="1" dirty="0" smtClean="0">
                <a:latin typeface="Sassoon Penpals" panose="02000400000000000000" pitchFamily="50" charset="0"/>
              </a:rPr>
              <a:t>Number bonds to 10</a:t>
            </a:r>
            <a:endParaRPr lang="en-GB" sz="8000" b="1" dirty="0">
              <a:latin typeface="Sassoon Penpals" panose="02000400000000000000" pitchFamily="50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5154" y="43242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9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364" y="3004227"/>
            <a:ext cx="5151566" cy="2385267"/>
          </a:xfrm>
          <a:prstGeom prst="rect">
            <a:avLst/>
          </a:prstGeom>
        </p:spPr>
      </p:pic>
      <p:sp>
        <p:nvSpPr>
          <p:cNvPr id="6" name="Flowchart: Connector 5"/>
          <p:cNvSpPr/>
          <p:nvPr/>
        </p:nvSpPr>
        <p:spPr>
          <a:xfrm>
            <a:off x="615462" y="63304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Connector 7"/>
          <p:cNvSpPr/>
          <p:nvPr/>
        </p:nvSpPr>
        <p:spPr>
          <a:xfrm>
            <a:off x="2578350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Connector 8"/>
          <p:cNvSpPr/>
          <p:nvPr/>
        </p:nvSpPr>
        <p:spPr>
          <a:xfrm>
            <a:off x="1596906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3559794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Connector 10"/>
          <p:cNvSpPr/>
          <p:nvPr/>
        </p:nvSpPr>
        <p:spPr>
          <a:xfrm>
            <a:off x="4541238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Connector 11"/>
          <p:cNvSpPr/>
          <p:nvPr/>
        </p:nvSpPr>
        <p:spPr>
          <a:xfrm>
            <a:off x="158665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2578350" y="161036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Connector 13"/>
          <p:cNvSpPr/>
          <p:nvPr/>
        </p:nvSpPr>
        <p:spPr>
          <a:xfrm>
            <a:off x="3527565" y="162071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Connector 15"/>
          <p:cNvSpPr/>
          <p:nvPr/>
        </p:nvSpPr>
        <p:spPr>
          <a:xfrm>
            <a:off x="594966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lowchart: Connector 16"/>
          <p:cNvSpPr/>
          <p:nvPr/>
        </p:nvSpPr>
        <p:spPr>
          <a:xfrm>
            <a:off x="3559794" y="333063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lowchart: Connector 17"/>
          <p:cNvSpPr/>
          <p:nvPr/>
        </p:nvSpPr>
        <p:spPr>
          <a:xfrm>
            <a:off x="2581281" y="330004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Connector 18"/>
          <p:cNvSpPr/>
          <p:nvPr/>
        </p:nvSpPr>
        <p:spPr>
          <a:xfrm>
            <a:off x="4525842" y="4329928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3547338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2578350" y="428332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Connector 21"/>
          <p:cNvSpPr/>
          <p:nvPr/>
        </p:nvSpPr>
        <p:spPr>
          <a:xfrm>
            <a:off x="1599846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lowchart: Connector 22"/>
          <p:cNvSpPr/>
          <p:nvPr/>
        </p:nvSpPr>
        <p:spPr>
          <a:xfrm>
            <a:off x="577362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lowchart: Connector 23"/>
          <p:cNvSpPr/>
          <p:nvPr/>
        </p:nvSpPr>
        <p:spPr>
          <a:xfrm>
            <a:off x="4493972" y="331432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1586658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966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1 + 9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4085" y="3488848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Sassoon Penpals" panose="02000400000000000000" pitchFamily="50" charset="0"/>
              </a:rPr>
              <a:t>2</a:t>
            </a:r>
            <a:r>
              <a:rPr lang="en-GB" sz="9600" dirty="0" smtClean="0">
                <a:latin typeface="Sassoon Penpals" panose="02000400000000000000" pitchFamily="50" charset="0"/>
              </a:rPr>
              <a:t> + 8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57633" y="57518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5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0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3004227"/>
            <a:ext cx="5151566" cy="2385267"/>
          </a:xfrm>
          <a:prstGeom prst="rect">
            <a:avLst/>
          </a:prstGeom>
        </p:spPr>
      </p:pic>
      <p:sp>
        <p:nvSpPr>
          <p:cNvPr id="6" name="Flowchart: Connector 5"/>
          <p:cNvSpPr/>
          <p:nvPr/>
        </p:nvSpPr>
        <p:spPr>
          <a:xfrm>
            <a:off x="615462" y="63304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3559794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Connector 10"/>
          <p:cNvSpPr/>
          <p:nvPr/>
        </p:nvSpPr>
        <p:spPr>
          <a:xfrm>
            <a:off x="4541238" y="633046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Connector 11"/>
          <p:cNvSpPr/>
          <p:nvPr/>
        </p:nvSpPr>
        <p:spPr>
          <a:xfrm>
            <a:off x="158665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2578350" y="161036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Connector 13"/>
          <p:cNvSpPr/>
          <p:nvPr/>
        </p:nvSpPr>
        <p:spPr>
          <a:xfrm>
            <a:off x="3527565" y="162071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Connector 15"/>
          <p:cNvSpPr/>
          <p:nvPr/>
        </p:nvSpPr>
        <p:spPr>
          <a:xfrm>
            <a:off x="594966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Connector 18"/>
          <p:cNvSpPr/>
          <p:nvPr/>
        </p:nvSpPr>
        <p:spPr>
          <a:xfrm>
            <a:off x="4525842" y="4329928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3547338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2578350" y="428332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Connector 21"/>
          <p:cNvSpPr/>
          <p:nvPr/>
        </p:nvSpPr>
        <p:spPr>
          <a:xfrm>
            <a:off x="1599846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lowchart: Connector 22"/>
          <p:cNvSpPr/>
          <p:nvPr/>
        </p:nvSpPr>
        <p:spPr>
          <a:xfrm>
            <a:off x="577362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lowchart: Connector 23"/>
          <p:cNvSpPr/>
          <p:nvPr/>
        </p:nvSpPr>
        <p:spPr>
          <a:xfrm>
            <a:off x="4493972" y="331432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1586658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966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3 + 7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4085" y="3488848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4 + 6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1607154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lowchart: Connector 29"/>
          <p:cNvSpPr/>
          <p:nvPr/>
        </p:nvSpPr>
        <p:spPr>
          <a:xfrm>
            <a:off x="2568102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Flowchart: Connector 30"/>
          <p:cNvSpPr/>
          <p:nvPr/>
        </p:nvSpPr>
        <p:spPr>
          <a:xfrm>
            <a:off x="2578350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35700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97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3004227"/>
            <a:ext cx="5151566" cy="2385267"/>
          </a:xfrm>
          <a:prstGeom prst="rect">
            <a:avLst/>
          </a:prstGeom>
        </p:spPr>
      </p:pic>
      <p:sp>
        <p:nvSpPr>
          <p:cNvPr id="6" name="Flowchart: Connector 5"/>
          <p:cNvSpPr/>
          <p:nvPr/>
        </p:nvSpPr>
        <p:spPr>
          <a:xfrm>
            <a:off x="615462" y="63304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Connector 11"/>
          <p:cNvSpPr/>
          <p:nvPr/>
        </p:nvSpPr>
        <p:spPr>
          <a:xfrm>
            <a:off x="158665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2578350" y="161036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Connector 13"/>
          <p:cNvSpPr/>
          <p:nvPr/>
        </p:nvSpPr>
        <p:spPr>
          <a:xfrm>
            <a:off x="3527565" y="162071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Connector 15"/>
          <p:cNvSpPr/>
          <p:nvPr/>
        </p:nvSpPr>
        <p:spPr>
          <a:xfrm>
            <a:off x="594966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Connector 18"/>
          <p:cNvSpPr/>
          <p:nvPr/>
        </p:nvSpPr>
        <p:spPr>
          <a:xfrm>
            <a:off x="4525842" y="4329928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3547338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2578350" y="428332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Connector 21"/>
          <p:cNvSpPr/>
          <p:nvPr/>
        </p:nvSpPr>
        <p:spPr>
          <a:xfrm>
            <a:off x="1599846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1586658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966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Sassoon Penpals" panose="02000400000000000000" pitchFamily="50" charset="0"/>
              </a:rPr>
              <a:t>5</a:t>
            </a:r>
            <a:r>
              <a:rPr lang="en-GB" sz="9600" dirty="0" smtClean="0">
                <a:latin typeface="Sassoon Penpals" panose="02000400000000000000" pitchFamily="50" charset="0"/>
              </a:rPr>
              <a:t> + 5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4085" y="3488848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Sassoon Penpals" panose="02000400000000000000" pitchFamily="50" charset="0"/>
              </a:rPr>
              <a:t>6</a:t>
            </a:r>
            <a:r>
              <a:rPr lang="en-GB" sz="9600" dirty="0" smtClean="0">
                <a:latin typeface="Sassoon Penpals" panose="02000400000000000000" pitchFamily="50" charset="0"/>
              </a:rPr>
              <a:t> + 4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1607154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lowchart: Connector 29"/>
          <p:cNvSpPr/>
          <p:nvPr/>
        </p:nvSpPr>
        <p:spPr>
          <a:xfrm>
            <a:off x="2568102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Flowchart: Connector 30"/>
          <p:cNvSpPr/>
          <p:nvPr/>
        </p:nvSpPr>
        <p:spPr>
          <a:xfrm>
            <a:off x="2578350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35700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lowchart: Connector 32"/>
          <p:cNvSpPr/>
          <p:nvPr/>
        </p:nvSpPr>
        <p:spPr>
          <a:xfrm>
            <a:off x="4592478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Flowchart: Connector 33"/>
          <p:cNvSpPr/>
          <p:nvPr/>
        </p:nvSpPr>
        <p:spPr>
          <a:xfrm>
            <a:off x="3580290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30858" y="430237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45258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90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3004227"/>
            <a:ext cx="5151566" cy="2385267"/>
          </a:xfrm>
          <a:prstGeom prst="rect">
            <a:avLst/>
          </a:prstGeom>
        </p:spPr>
      </p:pic>
      <p:sp>
        <p:nvSpPr>
          <p:cNvPr id="6" name="Flowchart: Connector 5"/>
          <p:cNvSpPr/>
          <p:nvPr/>
        </p:nvSpPr>
        <p:spPr>
          <a:xfrm>
            <a:off x="615462" y="63304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/>
          <p:cNvSpPr/>
          <p:nvPr/>
        </p:nvSpPr>
        <p:spPr>
          <a:xfrm>
            <a:off x="2578350" y="1610363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Connector 13"/>
          <p:cNvSpPr/>
          <p:nvPr/>
        </p:nvSpPr>
        <p:spPr>
          <a:xfrm>
            <a:off x="3527565" y="162071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Connector 18"/>
          <p:cNvSpPr/>
          <p:nvPr/>
        </p:nvSpPr>
        <p:spPr>
          <a:xfrm>
            <a:off x="4525842" y="4329928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3547338" y="4302370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1586658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966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7 + 3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4085" y="3488848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8 + 2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1607154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lowchart: Connector 29"/>
          <p:cNvSpPr/>
          <p:nvPr/>
        </p:nvSpPr>
        <p:spPr>
          <a:xfrm>
            <a:off x="2568102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Flowchart: Connector 30"/>
          <p:cNvSpPr/>
          <p:nvPr/>
        </p:nvSpPr>
        <p:spPr>
          <a:xfrm>
            <a:off x="2578350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35700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lowchart: Connector 32"/>
          <p:cNvSpPr/>
          <p:nvPr/>
        </p:nvSpPr>
        <p:spPr>
          <a:xfrm>
            <a:off x="4592478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Flowchart: Connector 33"/>
          <p:cNvSpPr/>
          <p:nvPr/>
        </p:nvSpPr>
        <p:spPr>
          <a:xfrm>
            <a:off x="3580290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30858" y="430237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45258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Flowchart: Connector 36"/>
          <p:cNvSpPr/>
          <p:nvPr/>
        </p:nvSpPr>
        <p:spPr>
          <a:xfrm>
            <a:off x="1629135" y="159022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Flowchart: Connector 37"/>
          <p:cNvSpPr/>
          <p:nvPr/>
        </p:nvSpPr>
        <p:spPr>
          <a:xfrm>
            <a:off x="604851" y="161036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lowchart: Connector 38"/>
          <p:cNvSpPr/>
          <p:nvPr/>
        </p:nvSpPr>
        <p:spPr>
          <a:xfrm>
            <a:off x="2568102" y="4293578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1629135" y="431421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0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64" y="3004227"/>
            <a:ext cx="5151566" cy="2385267"/>
          </a:xfrm>
          <a:prstGeom prst="rect">
            <a:avLst/>
          </a:prstGeom>
        </p:spPr>
      </p:pic>
      <p:sp>
        <p:nvSpPr>
          <p:cNvPr id="6" name="Flowchart: Connector 5"/>
          <p:cNvSpPr/>
          <p:nvPr/>
        </p:nvSpPr>
        <p:spPr>
          <a:xfrm>
            <a:off x="615462" y="63304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/>
          <p:cNvSpPr/>
          <p:nvPr/>
        </p:nvSpPr>
        <p:spPr>
          <a:xfrm>
            <a:off x="1586658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966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Sassoon Penpals" panose="02000400000000000000" pitchFamily="50" charset="0"/>
              </a:rPr>
              <a:t>9</a:t>
            </a:r>
            <a:r>
              <a:rPr lang="en-GB" sz="9600" dirty="0" smtClean="0">
                <a:latin typeface="Sassoon Penpals" panose="02000400000000000000" pitchFamily="50" charset="0"/>
              </a:rPr>
              <a:t> + 1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4085" y="3488848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10 + 0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29" name="Flowchart: Connector 28"/>
          <p:cNvSpPr/>
          <p:nvPr/>
        </p:nvSpPr>
        <p:spPr>
          <a:xfrm>
            <a:off x="1607154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lowchart: Connector 29"/>
          <p:cNvSpPr/>
          <p:nvPr/>
        </p:nvSpPr>
        <p:spPr>
          <a:xfrm>
            <a:off x="2568102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Flowchart: Connector 30"/>
          <p:cNvSpPr/>
          <p:nvPr/>
        </p:nvSpPr>
        <p:spPr>
          <a:xfrm>
            <a:off x="2578350" y="3300047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35700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lowchart: Connector 32"/>
          <p:cNvSpPr/>
          <p:nvPr/>
        </p:nvSpPr>
        <p:spPr>
          <a:xfrm>
            <a:off x="4592478" y="62709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Flowchart: Connector 33"/>
          <p:cNvSpPr/>
          <p:nvPr/>
        </p:nvSpPr>
        <p:spPr>
          <a:xfrm>
            <a:off x="3580290" y="61052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30858" y="430237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4525842" y="331432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Flowchart: Connector 36"/>
          <p:cNvSpPr/>
          <p:nvPr/>
        </p:nvSpPr>
        <p:spPr>
          <a:xfrm>
            <a:off x="1629135" y="159022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Flowchart: Connector 37"/>
          <p:cNvSpPr/>
          <p:nvPr/>
        </p:nvSpPr>
        <p:spPr>
          <a:xfrm>
            <a:off x="604851" y="1610363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lowchart: Connector 38"/>
          <p:cNvSpPr/>
          <p:nvPr/>
        </p:nvSpPr>
        <p:spPr>
          <a:xfrm>
            <a:off x="2568102" y="4293578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1629135" y="431421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2568102" y="159022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Flowchart: Connector 41"/>
          <p:cNvSpPr/>
          <p:nvPr/>
        </p:nvSpPr>
        <p:spPr>
          <a:xfrm>
            <a:off x="3538886" y="1590226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lowchart: Connector 42"/>
          <p:cNvSpPr/>
          <p:nvPr/>
        </p:nvSpPr>
        <p:spPr>
          <a:xfrm>
            <a:off x="4563219" y="4288615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Flowchart: Connector 43"/>
          <p:cNvSpPr/>
          <p:nvPr/>
        </p:nvSpPr>
        <p:spPr>
          <a:xfrm>
            <a:off x="3561819" y="4314210"/>
            <a:ext cx="747346" cy="76493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35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364" y="293266"/>
            <a:ext cx="5151566" cy="2385267"/>
          </a:xfrm>
          <a:prstGeom prst="rect">
            <a:avLst/>
          </a:prstGeom>
        </p:spPr>
      </p:pic>
      <p:sp>
        <p:nvSpPr>
          <p:cNvPr id="15" name="Flowchart: Connector 14"/>
          <p:cNvSpPr/>
          <p:nvPr/>
        </p:nvSpPr>
        <p:spPr>
          <a:xfrm>
            <a:off x="4541238" y="159873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6304085" y="501162"/>
            <a:ext cx="5398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 Penpals" panose="02000400000000000000" pitchFamily="50" charset="0"/>
              </a:rPr>
              <a:t>0 + 10 = 10</a:t>
            </a:r>
            <a:endParaRPr lang="en-GB" sz="9600" dirty="0">
              <a:latin typeface="Sassoon Penpals" panose="02000400000000000000" pitchFamily="50" charset="0"/>
            </a:endParaRPr>
          </a:p>
        </p:txBody>
      </p:sp>
      <p:sp>
        <p:nvSpPr>
          <p:cNvPr id="45" name="Flowchart: Connector 44"/>
          <p:cNvSpPr/>
          <p:nvPr/>
        </p:nvSpPr>
        <p:spPr>
          <a:xfrm>
            <a:off x="3522604" y="159580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Flowchart: Connector 45"/>
          <p:cNvSpPr/>
          <p:nvPr/>
        </p:nvSpPr>
        <p:spPr>
          <a:xfrm>
            <a:off x="1622943" y="159580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Flowchart: Connector 46"/>
          <p:cNvSpPr/>
          <p:nvPr/>
        </p:nvSpPr>
        <p:spPr>
          <a:xfrm>
            <a:off x="604309" y="159580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Flowchart: Connector 47"/>
          <p:cNvSpPr/>
          <p:nvPr/>
        </p:nvSpPr>
        <p:spPr>
          <a:xfrm>
            <a:off x="604309" y="58258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Flowchart: Connector 48"/>
          <p:cNvSpPr/>
          <p:nvPr/>
        </p:nvSpPr>
        <p:spPr>
          <a:xfrm>
            <a:off x="1564509" y="58258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Flowchart: Connector 49"/>
          <p:cNvSpPr/>
          <p:nvPr/>
        </p:nvSpPr>
        <p:spPr>
          <a:xfrm>
            <a:off x="2522689" y="1595807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Flowchart: Connector 50"/>
          <p:cNvSpPr/>
          <p:nvPr/>
        </p:nvSpPr>
        <p:spPr>
          <a:xfrm>
            <a:off x="2550520" y="58258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Flowchart: Connector 51"/>
          <p:cNvSpPr/>
          <p:nvPr/>
        </p:nvSpPr>
        <p:spPr>
          <a:xfrm>
            <a:off x="3529396" y="58258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Flowchart: Connector 52"/>
          <p:cNvSpPr/>
          <p:nvPr/>
        </p:nvSpPr>
        <p:spPr>
          <a:xfrm>
            <a:off x="4555892" y="582589"/>
            <a:ext cx="747346" cy="76493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27127" y="3092154"/>
            <a:ext cx="27389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 Penpals" panose="02000400000000000000" pitchFamily="50" charset="0"/>
              </a:rPr>
              <a:t>0 + 10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1 + 9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2 + 8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3 + 7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4 + 6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5 + 5 = 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22604" y="3092154"/>
            <a:ext cx="2776893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 Penpals" panose="02000400000000000000" pitchFamily="50" charset="0"/>
              </a:rPr>
              <a:t>10 + 0 = 10</a:t>
            </a:r>
            <a:endParaRPr lang="en-GB" sz="4000" dirty="0">
              <a:latin typeface="Sassoon Penpals" panose="02000400000000000000" pitchFamily="50" charset="0"/>
            </a:endParaRPr>
          </a:p>
          <a:p>
            <a:r>
              <a:rPr lang="en-GB" sz="4000" dirty="0" smtClean="0">
                <a:latin typeface="Sassoon Penpals" panose="02000400000000000000" pitchFamily="50" charset="0"/>
              </a:rPr>
              <a:t>9 + 1 = 10</a:t>
            </a:r>
            <a:endParaRPr lang="en-GB" sz="4000" dirty="0">
              <a:latin typeface="Sassoon Penpals" panose="02000400000000000000" pitchFamily="50" charset="0"/>
            </a:endParaRPr>
          </a:p>
          <a:p>
            <a:r>
              <a:rPr lang="en-GB" sz="4000" dirty="0">
                <a:latin typeface="Sassoon Penpals" panose="02000400000000000000" pitchFamily="50" charset="0"/>
              </a:rPr>
              <a:t>8 </a:t>
            </a:r>
            <a:r>
              <a:rPr lang="en-GB" sz="4000" dirty="0" smtClean="0">
                <a:latin typeface="Sassoon Penpals" panose="02000400000000000000" pitchFamily="50" charset="0"/>
              </a:rPr>
              <a:t>+ </a:t>
            </a:r>
            <a:r>
              <a:rPr lang="en-GB" sz="4000" dirty="0">
                <a:latin typeface="Sassoon Penpals" panose="02000400000000000000" pitchFamily="50" charset="0"/>
              </a:rPr>
              <a:t>2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7 + 3 = 10</a:t>
            </a:r>
          </a:p>
          <a:p>
            <a:r>
              <a:rPr lang="en-GB" sz="4000" dirty="0" smtClean="0">
                <a:latin typeface="Sassoon Penpals" panose="02000400000000000000" pitchFamily="50" charset="0"/>
              </a:rPr>
              <a:t>6 + 4 = 10</a:t>
            </a:r>
            <a:endParaRPr lang="en-GB" sz="4000" dirty="0">
              <a:latin typeface="Sassoon Penpals" panose="02000400000000000000" pitchFamily="50" charset="0"/>
            </a:endParaRPr>
          </a:p>
          <a:p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78402" y="52067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114</Words>
  <Application>Microsoft Office PowerPoint</Application>
  <PresentationFormat>Widescreen</PresentationFormat>
  <Paragraphs>23</Paragraphs>
  <Slides>7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Penpals</vt:lpstr>
      <vt:lpstr>Office Theme</vt:lpstr>
      <vt:lpstr>Number bonds to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bonds to 10</dc:title>
  <dc:creator>Hannah Savage</dc:creator>
  <cp:lastModifiedBy>Hannah Savage</cp:lastModifiedBy>
  <cp:revision>4</cp:revision>
  <dcterms:created xsi:type="dcterms:W3CDTF">2025-12-02T16:43:51Z</dcterms:created>
  <dcterms:modified xsi:type="dcterms:W3CDTF">2025-12-02T17:14:17Z</dcterms:modified>
</cp:coreProperties>
</file>