
<file path=[Content_Types].xml><?xml version="1.0" encoding="utf-8"?>
<Types xmlns="http://schemas.openxmlformats.org/package/2006/content-types">
  <Default Extension="jpeg" ContentType="image/jpeg"/>
  <Default Extension="MOV" ContentType="video/quicktime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61" r:id="rId4"/>
    <p:sldId id="257" r:id="rId5"/>
    <p:sldId id="262" r:id="rId6"/>
    <p:sldId id="259" r:id="rId7"/>
    <p:sldId id="263" r:id="rId8"/>
    <p:sldId id="258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A9743C-1400-C870-CF85-AD5B2691ED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B678CDE-1D79-7E5E-584C-59C1EBA88E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4B9392-22DB-DA82-5D34-901E6A38F3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A3E93-F3C1-47EE-A28D-643C0E88D051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749B4F-2DD6-AF50-5B47-7980FADF35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EC96E4-B3EB-A156-D44D-DDE954C70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95855-8D13-4D21-8996-3173176932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0666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714D49-F3A9-E785-14BA-EC5F6B2E1E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C011A8-BEC3-C651-A2F1-B9F58239F6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3F7188-C4AE-F37B-16C0-A6F9A2A04C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A3E93-F3C1-47EE-A28D-643C0E88D051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722A18-1D95-6942-C8EC-63D42EC322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AE251E-C6A9-A0D5-3711-0F6602D214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95855-8D13-4D21-8996-3173176932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8156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4FCB1E-1467-FF3C-6680-0E62915D3D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7B2B75-4379-3833-9DAB-0D7492AD7D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582676-14FF-B2A0-9914-A13C830794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A3E93-F3C1-47EE-A28D-643C0E88D051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7D8746-069E-B768-539E-FF384CB7C3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997325-562F-558E-EB4A-0C71BE5F9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95855-8D13-4D21-8996-3173176932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6554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1B7780-C82E-CE5F-9CB6-0BB9E0331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0CEAE9-A657-AC70-C8CB-9B4D0B59AE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5F9F3B-9969-56DA-3C55-A9E6F0C34C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107F64-7D5A-F3AE-0B01-865BE48A53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A3E93-F3C1-47EE-A28D-643C0E88D051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D7B360-FC5C-EFF3-E685-FCD05CA85B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541DD1-4215-186B-27BC-31D94369A8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95855-8D13-4D21-8996-3173176932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8548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DC4275-9F82-65BB-6DF7-BBF1252E47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2F71AF-E6F4-D880-071F-D6A866F455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9FE4DE-A6E8-6288-6304-5EFCE58EA4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37C664-58BA-83C1-0343-2D196E2F488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75E59C-C079-8A40-C27D-53C4062284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F597B1D-718E-6AB9-DB9A-01A404C81E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A3E93-F3C1-47EE-A28D-643C0E88D051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D877035-C1F6-E266-6EBC-3FFB29EFF4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0E17D2-772C-9733-68A2-6F88C1686C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95855-8D13-4D21-8996-3173176932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312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1150A7-AA1E-95DE-A707-A28ED87AF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188B29E-5574-60BB-1B68-D8A9E9C52D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A3E93-F3C1-47EE-A28D-643C0E88D051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7B8B758-225D-BF6B-7BCB-F106A2F01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E9F81E1-EA89-A0B5-C29D-44163CF56A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95855-8D13-4D21-8996-3173176932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1717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E1EF802-0FB0-1351-A86E-2C74A21F42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A3E93-F3C1-47EE-A28D-643C0E88D051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820A24D-853A-EDA5-3618-7249E1EEA3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5CFD68-17FC-AEF5-43E4-203ABDABE8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95855-8D13-4D21-8996-3173176932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15558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43DEC2-6526-A819-CFB7-C8E2459518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1166A0-2187-4037-088D-E4B7A02339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801954-EF77-1F68-A7F1-1963BF32B6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FA52C7-75AB-4D91-E161-EE00E9E4ED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A3E93-F3C1-47EE-A28D-643C0E88D051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6FA95E-7940-73B6-A55D-FAD74F31C4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21479D-1483-E9A9-3B04-6FCE9AF4E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95855-8D13-4D21-8996-3173176932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363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57303B-193F-02A5-83A3-70BC77E4C6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FEC825A-5A91-DCF8-301E-EB0AD89A4DC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3735A9-2C2B-AF4F-ABCC-B9DB13F8A7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C4F508-4C36-6824-F209-1FCE4F3D93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A3E93-F3C1-47EE-A28D-643C0E88D051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F0C5DA-5219-DCEF-A2D4-1C7DCAF312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D059A5-F610-396B-A76A-D20C70362C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95855-8D13-4D21-8996-3173176932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1956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928032-8059-7664-AF98-C30370CC63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D72C9AE-45E7-FB6A-415D-D9F4138C89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4F9821-36DF-9AD7-0CF2-11C9C74A9D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A3E93-F3C1-47EE-A28D-643C0E88D051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9D2E0B-6798-A068-F684-61420AF2E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6B8B6A-B38B-F4BF-3A74-18308FF1B7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95855-8D13-4D21-8996-3173176932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45287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1A32D8B-6CB1-351D-9BB3-F55DEA7B772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116900-045F-CA76-F7E7-7611699DD8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6E633A-33D5-E366-576F-22124587C0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A3E93-F3C1-47EE-A28D-643C0E88D051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BE1270-CE6F-E615-6246-D561A3209D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9DF7B4-F82E-8920-8C97-8481E1E577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95855-8D13-4D21-8996-3173176932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26111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47F1AF2-89E7-5127-1196-41F1CE4D32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982DCC-A897-FA4A-B718-7F90F99AB7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573664-B970-077E-6618-F6DE7F4019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19A3E93-F3C1-47EE-A28D-643C0E88D051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F79D80-804D-F4DD-B54A-9A37E3C4E8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89EE32-4DDD-410F-05E9-1499675AEB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DF95855-8D13-4D21-8996-3173176932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0493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OV"/><Relationship Id="rId1" Type="http://schemas.microsoft.com/office/2007/relationships/media" Target="../media/media2.MOV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OV"/><Relationship Id="rId1" Type="http://schemas.microsoft.com/office/2007/relationships/media" Target="../media/media3.MOV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4.MOV"/><Relationship Id="rId1" Type="http://schemas.microsoft.com/office/2007/relationships/media" Target="../media/media4.MOV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5F1A1E53-8F24-B8CB-E482-89CFFE5C0B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3999" y="1627833"/>
            <a:ext cx="9408607" cy="3629967"/>
          </a:xfrm>
        </p:spPr>
        <p:txBody>
          <a:bodyPr>
            <a:normAutofit fontScale="92500"/>
          </a:bodyPr>
          <a:lstStyle/>
          <a:p>
            <a:r>
              <a:rPr lang="en-GB" sz="25800" dirty="0" err="1">
                <a:latin typeface="NTPreCursive" panose="03000400000000000000" pitchFamily="66" charset="0"/>
              </a:rPr>
              <a:t>s,a,t,p,i,n</a:t>
            </a:r>
            <a:endParaRPr lang="en-GB" sz="25800" dirty="0">
              <a:latin typeface="NTPreCursive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01778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atpin">
            <a:hlinkClick r:id="" action="ppaction://media"/>
            <a:extLst>
              <a:ext uri="{FF2B5EF4-FFF2-40B4-BE49-F238E27FC236}">
                <a16:creationId xmlns:a16="http://schemas.microsoft.com/office/drawing/2014/main" id="{EF7DDD40-AE9B-F389-8CAA-F55A327AA9E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342562" y="202987"/>
            <a:ext cx="3645878" cy="6470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057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17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id="{AF77DA1B-EFBF-E245-8A00-9C93C155D08F}"/>
              </a:ext>
            </a:extLst>
          </p:cNvPr>
          <p:cNvSpPr txBox="1">
            <a:spLocks/>
          </p:cNvSpPr>
          <p:nvPr/>
        </p:nvSpPr>
        <p:spPr>
          <a:xfrm>
            <a:off x="381837" y="1627833"/>
            <a:ext cx="11414928" cy="44514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8800" dirty="0" err="1">
                <a:latin typeface="NTPreCursive" panose="03000400000000000000" pitchFamily="66" charset="0"/>
              </a:rPr>
              <a:t>m,d,g,o,c,k,ck</a:t>
            </a:r>
            <a:endParaRPr lang="en-GB" sz="18800" dirty="0">
              <a:latin typeface="NTPreCursive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71733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dgockck">
            <a:hlinkClick r:id="" action="ppaction://media"/>
            <a:extLst>
              <a:ext uri="{FF2B5EF4-FFF2-40B4-BE49-F238E27FC236}">
                <a16:creationId xmlns:a16="http://schemas.microsoft.com/office/drawing/2014/main" id="{87ED2F4F-0150-C983-A9CE-B447158119B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0501" y="171468"/>
            <a:ext cx="3697794" cy="6562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920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44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id="{25DD2201-7769-D01F-EA69-46971279EBCE}"/>
              </a:ext>
            </a:extLst>
          </p:cNvPr>
          <p:cNvSpPr txBox="1">
            <a:spLocks/>
          </p:cNvSpPr>
          <p:nvPr/>
        </p:nvSpPr>
        <p:spPr>
          <a:xfrm>
            <a:off x="834013" y="1627833"/>
            <a:ext cx="10842172" cy="362996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5800" dirty="0" err="1">
                <a:latin typeface="NTPreCursive" panose="03000400000000000000" pitchFamily="66" charset="0"/>
              </a:rPr>
              <a:t>e,u,r,h,b,f</a:t>
            </a:r>
            <a:endParaRPr lang="en-GB" sz="25800" dirty="0">
              <a:latin typeface="NTPreCursive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72770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urhbfl">
            <a:hlinkClick r:id="" action="ppaction://media"/>
            <a:extLst>
              <a:ext uri="{FF2B5EF4-FFF2-40B4-BE49-F238E27FC236}">
                <a16:creationId xmlns:a16="http://schemas.microsoft.com/office/drawing/2014/main" id="{2B9CDFC3-5060-99E1-E5DF-AB74AACB77D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401178" y="120940"/>
            <a:ext cx="3727938" cy="6616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075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0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id="{ADFB87F7-10DB-7B61-9D49-19145B66050E}"/>
              </a:ext>
            </a:extLst>
          </p:cNvPr>
          <p:cNvSpPr txBox="1">
            <a:spLocks/>
          </p:cNvSpPr>
          <p:nvPr/>
        </p:nvSpPr>
        <p:spPr>
          <a:xfrm>
            <a:off x="532563" y="1627833"/>
            <a:ext cx="11143622" cy="3629967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5800" dirty="0" err="1">
                <a:latin typeface="NTPreCursive" panose="03000400000000000000" pitchFamily="66" charset="0"/>
              </a:rPr>
              <a:t>l,j,v,w,x,y,z</a:t>
            </a:r>
            <a:endParaRPr lang="en-GB" sz="25800" dirty="0">
              <a:latin typeface="NTPreCursive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07817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ljvwxyz">
            <a:hlinkClick r:id="" action="ppaction://media"/>
            <a:extLst>
              <a:ext uri="{FF2B5EF4-FFF2-40B4-BE49-F238E27FC236}">
                <a16:creationId xmlns:a16="http://schemas.microsoft.com/office/drawing/2014/main" id="{0C6A049C-9E05-5CAC-59D6-1FC31E9E919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06909" y="76356"/>
            <a:ext cx="3778181" cy="6705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776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34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48</Words>
  <Application>Microsoft Office PowerPoint</Application>
  <PresentationFormat>Widescreen</PresentationFormat>
  <Paragraphs>4</Paragraphs>
  <Slides>8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Aptos</vt:lpstr>
      <vt:lpstr>Aptos Display</vt:lpstr>
      <vt:lpstr>Arial</vt:lpstr>
      <vt:lpstr>NTPreCursive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Chloe Barkes</dc:creator>
  <cp:lastModifiedBy>Chloe Barkes</cp:lastModifiedBy>
  <cp:revision>1</cp:revision>
  <dcterms:created xsi:type="dcterms:W3CDTF">2025-12-02T16:39:30Z</dcterms:created>
  <dcterms:modified xsi:type="dcterms:W3CDTF">2025-12-02T16:46:43Z</dcterms:modified>
</cp:coreProperties>
</file>