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616ADC-FFCF-4B9A-A99D-E72278EA72D6}" v="18" dt="2025-11-07T16:36:57.9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Kingston" userId="7ee218ca-1d2b-47ce-a434-d9c30b0e8887" providerId="ADAL" clId="{5CE89299-C193-4A6F-A22D-757648AF74C8}"/>
    <pc:docChg chg="custSel addSld modSld">
      <pc:chgData name="Lisa Kingston" userId="7ee218ca-1d2b-47ce-a434-d9c30b0e8887" providerId="ADAL" clId="{5CE89299-C193-4A6F-A22D-757648AF74C8}" dt="2025-11-07T16:37:03.662" v="201" actId="14100"/>
      <pc:docMkLst>
        <pc:docMk/>
      </pc:docMkLst>
      <pc:sldChg chg="addSp delSp modSp mod modTransition delAnim">
        <pc:chgData name="Lisa Kingston" userId="7ee218ca-1d2b-47ce-a434-d9c30b0e8887" providerId="ADAL" clId="{5CE89299-C193-4A6F-A22D-757648AF74C8}" dt="2025-11-07T14:56:21.436" v="191" actId="478"/>
        <pc:sldMkLst>
          <pc:docMk/>
          <pc:sldMk cId="4093683068" sldId="256"/>
        </pc:sldMkLst>
        <pc:spChg chg="del mod">
          <ac:chgData name="Lisa Kingston" userId="7ee218ca-1d2b-47ce-a434-d9c30b0e8887" providerId="ADAL" clId="{5CE89299-C193-4A6F-A22D-757648AF74C8}" dt="2025-11-07T14:56:00.053" v="157" actId="478"/>
          <ac:spMkLst>
            <pc:docMk/>
            <pc:sldMk cId="4093683068" sldId="256"/>
            <ac:spMk id="2" creationId="{9D3F01A1-C949-DC9E-D505-5B542A108386}"/>
          </ac:spMkLst>
        </pc:spChg>
        <pc:spChg chg="del">
          <ac:chgData name="Lisa Kingston" userId="7ee218ca-1d2b-47ce-a434-d9c30b0e8887" providerId="ADAL" clId="{5CE89299-C193-4A6F-A22D-757648AF74C8}" dt="2025-11-07T14:55:48.380" v="153" actId="478"/>
          <ac:spMkLst>
            <pc:docMk/>
            <pc:sldMk cId="4093683068" sldId="256"/>
            <ac:spMk id="6" creationId="{F7C16F44-79C4-1F12-88EA-A6BA6A580A82}"/>
          </ac:spMkLst>
        </pc:spChg>
        <pc:spChg chg="del">
          <ac:chgData name="Lisa Kingston" userId="7ee218ca-1d2b-47ce-a434-d9c30b0e8887" providerId="ADAL" clId="{5CE89299-C193-4A6F-A22D-757648AF74C8}" dt="2025-11-07T14:55:54.173" v="155" actId="478"/>
          <ac:spMkLst>
            <pc:docMk/>
            <pc:sldMk cId="4093683068" sldId="256"/>
            <ac:spMk id="7" creationId="{53BBDD97-A9CC-A031-98D1-7ACAB8B9446C}"/>
          </ac:spMkLst>
        </pc:spChg>
        <pc:spChg chg="del">
          <ac:chgData name="Lisa Kingston" userId="7ee218ca-1d2b-47ce-a434-d9c30b0e8887" providerId="ADAL" clId="{5CE89299-C193-4A6F-A22D-757648AF74C8}" dt="2025-11-07T14:55:50.954" v="154" actId="478"/>
          <ac:spMkLst>
            <pc:docMk/>
            <pc:sldMk cId="4093683068" sldId="256"/>
            <ac:spMk id="8" creationId="{31181DF5-FF81-A508-FACF-D1AFC3BF7AD4}"/>
          </ac:spMkLst>
        </pc:spChg>
        <pc:spChg chg="add del mod">
          <ac:chgData name="Lisa Kingston" userId="7ee218ca-1d2b-47ce-a434-d9c30b0e8887" providerId="ADAL" clId="{5CE89299-C193-4A6F-A22D-757648AF74C8}" dt="2025-11-07T14:56:21.436" v="191" actId="478"/>
          <ac:spMkLst>
            <pc:docMk/>
            <pc:sldMk cId="4093683068" sldId="256"/>
            <ac:spMk id="46" creationId="{A6F7B1C9-9193-3D2F-75C7-6EA26A41DD55}"/>
          </ac:spMkLst>
        </pc:spChg>
        <pc:spChg chg="add mod">
          <ac:chgData name="Lisa Kingston" userId="7ee218ca-1d2b-47ce-a434-d9c30b0e8887" providerId="ADAL" clId="{5CE89299-C193-4A6F-A22D-757648AF74C8}" dt="2025-11-07T14:56:15.852" v="190" actId="1076"/>
          <ac:spMkLst>
            <pc:docMk/>
            <pc:sldMk cId="4093683068" sldId="256"/>
            <ac:spMk id="48" creationId="{F95D4EF4-3457-DD48-7F3C-AD38278FA0C8}"/>
          </ac:spMkLst>
        </pc:spChg>
        <pc:picChg chg="mod">
          <ac:chgData name="Lisa Kingston" userId="7ee218ca-1d2b-47ce-a434-d9c30b0e8887" providerId="ADAL" clId="{5CE89299-C193-4A6F-A22D-757648AF74C8}" dt="2025-11-07T14:55:45.279" v="152" actId="1076"/>
          <ac:picMkLst>
            <pc:docMk/>
            <pc:sldMk cId="4093683068" sldId="256"/>
            <ac:picMk id="13" creationId="{F4E71A71-85BF-797D-A48A-35E29A630097}"/>
          </ac:picMkLst>
        </pc:picChg>
        <pc:picChg chg="add del mod">
          <ac:chgData name="Lisa Kingston" userId="7ee218ca-1d2b-47ce-a434-d9c30b0e8887" providerId="ADAL" clId="{5CE89299-C193-4A6F-A22D-757648AF74C8}" dt="2025-11-07T14:50:06.280" v="2"/>
          <ac:picMkLst>
            <pc:docMk/>
            <pc:sldMk cId="4093683068" sldId="256"/>
            <ac:picMk id="16" creationId="{C422C1B5-537F-311D-ACCB-3D8BCF2D518A}"/>
          </ac:picMkLst>
        </pc:picChg>
        <pc:picChg chg="add del mod">
          <ac:chgData name="Lisa Kingston" userId="7ee218ca-1d2b-47ce-a434-d9c30b0e8887" providerId="ADAL" clId="{5CE89299-C193-4A6F-A22D-757648AF74C8}" dt="2025-11-07T14:50:12.578" v="3" actId="478"/>
          <ac:picMkLst>
            <pc:docMk/>
            <pc:sldMk cId="4093683068" sldId="256"/>
            <ac:picMk id="17" creationId="{DC9FAF8B-5DE7-4214-43C7-F37BFD38ADFA}"/>
          </ac:picMkLst>
        </pc:picChg>
        <pc:picChg chg="add del mod">
          <ac:chgData name="Lisa Kingston" userId="7ee218ca-1d2b-47ce-a434-d9c30b0e8887" providerId="ADAL" clId="{5CE89299-C193-4A6F-A22D-757648AF74C8}" dt="2025-11-07T14:50:58.723" v="6"/>
          <ac:picMkLst>
            <pc:docMk/>
            <pc:sldMk cId="4093683068" sldId="256"/>
            <ac:picMk id="28" creationId="{40771963-B0B7-9CD9-2014-63CAD63E5602}"/>
          </ac:picMkLst>
        </pc:picChg>
        <pc:picChg chg="add del mod">
          <ac:chgData name="Lisa Kingston" userId="7ee218ca-1d2b-47ce-a434-d9c30b0e8887" providerId="ADAL" clId="{5CE89299-C193-4A6F-A22D-757648AF74C8}" dt="2025-11-07T14:51:02.706" v="7" actId="478"/>
          <ac:picMkLst>
            <pc:docMk/>
            <pc:sldMk cId="4093683068" sldId="256"/>
            <ac:picMk id="29" creationId="{90E42352-E1F6-09AA-881E-A4BCAA36BD1E}"/>
          </ac:picMkLst>
        </pc:picChg>
        <pc:picChg chg="add del mod">
          <ac:chgData name="Lisa Kingston" userId="7ee218ca-1d2b-47ce-a434-d9c30b0e8887" providerId="ADAL" clId="{5CE89299-C193-4A6F-A22D-757648AF74C8}" dt="2025-11-07T14:51:47.184" v="10"/>
          <ac:picMkLst>
            <pc:docMk/>
            <pc:sldMk cId="4093683068" sldId="256"/>
            <ac:picMk id="37" creationId="{F0EAF3AE-B09C-0C5B-7C79-0E3441BFA4DD}"/>
          </ac:picMkLst>
        </pc:picChg>
        <pc:picChg chg="add del mod">
          <ac:chgData name="Lisa Kingston" userId="7ee218ca-1d2b-47ce-a434-d9c30b0e8887" providerId="ADAL" clId="{5CE89299-C193-4A6F-A22D-757648AF74C8}" dt="2025-11-07T14:51:52.293" v="11" actId="478"/>
          <ac:picMkLst>
            <pc:docMk/>
            <pc:sldMk cId="4093683068" sldId="256"/>
            <ac:picMk id="38" creationId="{6772A043-6C6F-0B54-E7AA-BEFB3B5E2835}"/>
          </ac:picMkLst>
        </pc:picChg>
        <pc:picChg chg="del">
          <ac:chgData name="Lisa Kingston" userId="7ee218ca-1d2b-47ce-a434-d9c30b0e8887" providerId="ADAL" clId="{5CE89299-C193-4A6F-A22D-757648AF74C8}" dt="2025-11-07T14:52:46.708" v="13" actId="478"/>
          <ac:picMkLst>
            <pc:docMk/>
            <pc:sldMk cId="4093683068" sldId="256"/>
            <ac:picMk id="44" creationId="{2AFE1193-8155-D6A4-6F51-04236D74CF2F}"/>
          </ac:picMkLst>
        </pc:picChg>
        <pc:picChg chg="del">
          <ac:chgData name="Lisa Kingston" userId="7ee218ca-1d2b-47ce-a434-d9c30b0e8887" providerId="ADAL" clId="{5CE89299-C193-4A6F-A22D-757648AF74C8}" dt="2025-11-07T14:53:52.095" v="14" actId="478"/>
          <ac:picMkLst>
            <pc:docMk/>
            <pc:sldMk cId="4093683068" sldId="256"/>
            <ac:picMk id="45" creationId="{C6FD521B-6F81-C375-68B5-BF61E82FA4CF}"/>
          </ac:picMkLst>
        </pc:picChg>
        <pc:picChg chg="del">
          <ac:chgData name="Lisa Kingston" userId="7ee218ca-1d2b-47ce-a434-d9c30b0e8887" providerId="ADAL" clId="{5CE89299-C193-4A6F-A22D-757648AF74C8}" dt="2025-11-07T14:55:40.201" v="151" actId="478"/>
          <ac:picMkLst>
            <pc:docMk/>
            <pc:sldMk cId="4093683068" sldId="256"/>
            <ac:picMk id="1028" creationId="{37BB85A1-64C0-7B49-10E2-EC57A0ED2460}"/>
          </ac:picMkLst>
        </pc:picChg>
        <pc:inkChg chg="add">
          <ac:chgData name="Lisa Kingston" userId="7ee218ca-1d2b-47ce-a434-d9c30b0e8887" providerId="ADAL" clId="{5CE89299-C193-4A6F-A22D-757648AF74C8}" dt="2025-11-07T14:52:24.861" v="12"/>
          <ac:inkMkLst>
            <pc:docMk/>
            <pc:sldMk cId="4093683068" sldId="256"/>
            <ac:inkMk id="43" creationId="{6F4A6DE8-916A-100B-A241-F7A0F9A8C6CC}"/>
          </ac:inkMkLst>
        </pc:inkChg>
      </pc:sldChg>
      <pc:sldChg chg="addSp modSp mod">
        <pc:chgData name="Lisa Kingston" userId="7ee218ca-1d2b-47ce-a434-d9c30b0e8887" providerId="ADAL" clId="{5CE89299-C193-4A6F-A22D-757648AF74C8}" dt="2025-11-07T16:36:08.127" v="199" actId="1076"/>
        <pc:sldMkLst>
          <pc:docMk/>
          <pc:sldMk cId="1082214651" sldId="257"/>
        </pc:sldMkLst>
        <pc:spChg chg="add mod">
          <ac:chgData name="Lisa Kingston" userId="7ee218ca-1d2b-47ce-a434-d9c30b0e8887" providerId="ADAL" clId="{5CE89299-C193-4A6F-A22D-757648AF74C8}" dt="2025-11-07T14:55:14.612" v="148"/>
          <ac:spMkLst>
            <pc:docMk/>
            <pc:sldMk cId="1082214651" sldId="257"/>
            <ac:spMk id="12" creationId="{192F5C7D-E10F-3909-6F1B-6C6AFA64629B}"/>
          </ac:spMkLst>
        </pc:spChg>
        <pc:picChg chg="mod">
          <ac:chgData name="Lisa Kingston" userId="7ee218ca-1d2b-47ce-a434-d9c30b0e8887" providerId="ADAL" clId="{5CE89299-C193-4A6F-A22D-757648AF74C8}" dt="2025-11-07T16:36:08.127" v="199" actId="1076"/>
          <ac:picMkLst>
            <pc:docMk/>
            <pc:sldMk cId="1082214651" sldId="257"/>
            <ac:picMk id="14" creationId="{C41F0D56-D6BC-28D0-FD45-EC9AABC00AA7}"/>
          </ac:picMkLst>
        </pc:picChg>
      </pc:sldChg>
      <pc:sldChg chg="addSp modSp mod">
        <pc:chgData name="Lisa Kingston" userId="7ee218ca-1d2b-47ce-a434-d9c30b0e8887" providerId="ADAL" clId="{5CE89299-C193-4A6F-A22D-757648AF74C8}" dt="2025-11-07T16:37:03.662" v="201" actId="14100"/>
        <pc:sldMkLst>
          <pc:docMk/>
          <pc:sldMk cId="2493909205" sldId="258"/>
        </pc:sldMkLst>
        <pc:spChg chg="add mod">
          <ac:chgData name="Lisa Kingston" userId="7ee218ca-1d2b-47ce-a434-d9c30b0e8887" providerId="ADAL" clId="{5CE89299-C193-4A6F-A22D-757648AF74C8}" dt="2025-11-07T14:55:17.250" v="149"/>
          <ac:spMkLst>
            <pc:docMk/>
            <pc:sldMk cId="2493909205" sldId="258"/>
            <ac:spMk id="4" creationId="{C4F48EE1-4E01-F976-64A0-2049AD77F102}"/>
          </ac:spMkLst>
        </pc:spChg>
        <pc:picChg chg="mod">
          <ac:chgData name="Lisa Kingston" userId="7ee218ca-1d2b-47ce-a434-d9c30b0e8887" providerId="ADAL" clId="{5CE89299-C193-4A6F-A22D-757648AF74C8}" dt="2025-11-07T16:37:03.662" v="201" actId="14100"/>
          <ac:picMkLst>
            <pc:docMk/>
            <pc:sldMk cId="2493909205" sldId="258"/>
            <ac:picMk id="5" creationId="{517A1B1C-14D2-64D0-4AA7-845429BD894D}"/>
          </ac:picMkLst>
        </pc:picChg>
      </pc:sldChg>
      <pc:sldChg chg="delSp modSp add mod delAnim">
        <pc:chgData name="Lisa Kingston" userId="7ee218ca-1d2b-47ce-a434-d9c30b0e8887" providerId="ADAL" clId="{5CE89299-C193-4A6F-A22D-757648AF74C8}" dt="2025-11-07T16:32:37.382" v="196" actId="1076"/>
        <pc:sldMkLst>
          <pc:docMk/>
          <pc:sldMk cId="212770303" sldId="259"/>
        </pc:sldMkLst>
        <pc:picChg chg="del">
          <ac:chgData name="Lisa Kingston" userId="7ee218ca-1d2b-47ce-a434-d9c30b0e8887" providerId="ADAL" clId="{5CE89299-C193-4A6F-A22D-757648AF74C8}" dt="2025-11-07T16:28:50.951" v="192" actId="478"/>
          <ac:picMkLst>
            <pc:docMk/>
            <pc:sldMk cId="212770303" sldId="259"/>
            <ac:picMk id="3" creationId="{982F6119-546D-FD7D-8C77-8E8D8168F1CC}"/>
          </ac:picMkLst>
        </pc:picChg>
        <pc:picChg chg="del">
          <ac:chgData name="Lisa Kingston" userId="7ee218ca-1d2b-47ce-a434-d9c30b0e8887" providerId="ADAL" clId="{5CE89299-C193-4A6F-A22D-757648AF74C8}" dt="2025-11-07T16:29:19.872" v="193" actId="478"/>
          <ac:picMkLst>
            <pc:docMk/>
            <pc:sldMk cId="212770303" sldId="259"/>
            <ac:picMk id="4" creationId="{CE5BFE49-ED46-49E7-A914-97868FC64538}"/>
          </ac:picMkLst>
        </pc:picChg>
        <pc:picChg chg="mod">
          <ac:chgData name="Lisa Kingston" userId="7ee218ca-1d2b-47ce-a434-d9c30b0e8887" providerId="ADAL" clId="{5CE89299-C193-4A6F-A22D-757648AF74C8}" dt="2025-11-07T16:32:37.382" v="196" actId="1076"/>
          <ac:picMkLst>
            <pc:docMk/>
            <pc:sldMk cId="212770303" sldId="259"/>
            <ac:picMk id="5" creationId="{004AB8ED-F75F-A919-4DDF-CE7155DFE3B6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5-11-07T14:52:06.7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16186 10206 0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5-11-07T14:52:06.7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16186 10206 0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938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166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11/7/2025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579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627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96002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023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54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554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96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436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3823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2688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33" r:id="rId6"/>
    <p:sldLayoutId id="2147483829" r:id="rId7"/>
    <p:sldLayoutId id="2147483830" r:id="rId8"/>
    <p:sldLayoutId id="2147483831" r:id="rId9"/>
    <p:sldLayoutId id="2147483832" r:id="rId10"/>
    <p:sldLayoutId id="2147483834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customXml" Target="../ink/ink2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6CB0275-66F1-4491-93B8-121D0C7176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14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D32C3D-8F76-4E99-BE56-0836CC38C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493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3" name="Picture 12" descr="Pink and blue clouds">
            <a:extLst>
              <a:ext uri="{FF2B5EF4-FFF2-40B4-BE49-F238E27FC236}">
                <a16:creationId xmlns:a16="http://schemas.microsoft.com/office/drawing/2014/main" id="{F4E71A71-85BF-797D-A48A-35E29A6300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700" r="24047"/>
          <a:stretch>
            <a:fillRect/>
          </a:stretch>
        </p:blipFill>
        <p:spPr>
          <a:xfrm>
            <a:off x="30714" y="0"/>
            <a:ext cx="5033023" cy="6857990"/>
          </a:xfrm>
          <a:custGeom>
            <a:avLst/>
            <a:gdLst/>
            <a:ahLst/>
            <a:cxnLst/>
            <a:rect l="l" t="t" r="r" b="b"/>
            <a:pathLst>
              <a:path w="4710787" h="6858000">
                <a:moveTo>
                  <a:pt x="0" y="0"/>
                </a:moveTo>
                <a:lnTo>
                  <a:pt x="1214365" y="0"/>
                </a:lnTo>
                <a:lnTo>
                  <a:pt x="1994531" y="0"/>
                </a:lnTo>
                <a:lnTo>
                  <a:pt x="3087764" y="0"/>
                </a:lnTo>
                <a:lnTo>
                  <a:pt x="3109888" y="14997"/>
                </a:lnTo>
                <a:cubicBezTo>
                  <a:pt x="4137051" y="754641"/>
                  <a:pt x="4710787" y="2093192"/>
                  <a:pt x="4710787" y="3621656"/>
                </a:cubicBezTo>
                <a:cubicBezTo>
                  <a:pt x="4710787" y="4969131"/>
                  <a:pt x="3782062" y="5602839"/>
                  <a:pt x="2836437" y="6374814"/>
                </a:cubicBezTo>
                <a:cubicBezTo>
                  <a:pt x="2664234" y="6515397"/>
                  <a:pt x="2493607" y="6653108"/>
                  <a:pt x="2319789" y="6780599"/>
                </a:cubicBezTo>
                <a:lnTo>
                  <a:pt x="2208033" y="6858000"/>
                </a:lnTo>
                <a:lnTo>
                  <a:pt x="1994531" y="6858000"/>
                </a:lnTo>
                <a:lnTo>
                  <a:pt x="121436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70766076-46F5-42D5-A773-2B3BEF2B8B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25575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6F4A6DE8-916A-100B-A241-F7A0F9A8C6CC}"/>
                  </a:ext>
                </a:extLst>
              </p14:cNvPr>
              <p14:cNvContentPartPr/>
              <p14:nvPr/>
            </p14:nvContentPartPr>
            <p14:xfrm>
              <a:off x="5826960" y="3674160"/>
              <a:ext cx="360" cy="36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6F4A6DE8-916A-100B-A241-F7A0F9A8C6C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17600" y="3664800"/>
                <a:ext cx="1908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48" name="Title 47">
            <a:extLst>
              <a:ext uri="{FF2B5EF4-FFF2-40B4-BE49-F238E27FC236}">
                <a16:creationId xmlns:a16="http://schemas.microsoft.com/office/drawing/2014/main" id="{F95D4EF4-3457-DD48-7F3C-AD38278FA0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1228" y="1129958"/>
            <a:ext cx="7060135" cy="3285207"/>
          </a:xfrm>
        </p:spPr>
        <p:txBody>
          <a:bodyPr/>
          <a:lstStyle/>
          <a:p>
            <a:r>
              <a:rPr lang="en-GB" dirty="0"/>
              <a:t>Year 1 Maths</a:t>
            </a:r>
            <a:br>
              <a:rPr lang="en-GB" dirty="0"/>
            </a:br>
            <a:r>
              <a:rPr lang="en-GB" dirty="0"/>
              <a:t>FACT FAMILIES</a:t>
            </a:r>
          </a:p>
        </p:txBody>
      </p:sp>
    </p:spTree>
    <p:extLst>
      <p:ext uri="{BB962C8B-B14F-4D97-AF65-F5344CB8AC3E}">
        <p14:creationId xmlns:p14="http://schemas.microsoft.com/office/powerpoint/2010/main" val="4093683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8"/>
    </mc:Choice>
    <mc:Fallback>
      <p:transition spd="slow" advTm="377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CF42E0-8BD9-01D2-F07F-B6DE4CAA5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9A0DC11-9456-5250-0B12-331A229BAB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6A53FD-FE0E-64A5-EA2E-0EC1B4101F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7970" y="3245339"/>
            <a:ext cx="5624118" cy="3284538"/>
          </a:xfrm>
        </p:spPr>
        <p:txBody>
          <a:bodyPr anchor="b">
            <a:normAutofit fontScale="90000"/>
          </a:bodyPr>
          <a:lstStyle/>
          <a:p>
            <a:r>
              <a:rPr lang="en-GB" dirty="0"/>
              <a:t>Part-Part whole model</a:t>
            </a:r>
            <a:br>
              <a:rPr lang="en-GB" dirty="0"/>
            </a:br>
            <a:br>
              <a:rPr lang="en-GB" dirty="0"/>
            </a:br>
            <a:r>
              <a:rPr lang="en-GB" dirty="0"/>
              <a:t>3 + 4 = 7</a:t>
            </a:r>
            <a:br>
              <a:rPr lang="en-GB" dirty="0"/>
            </a:br>
            <a:r>
              <a:rPr lang="en-GB" dirty="0"/>
              <a:t>4 + 3 = 7</a:t>
            </a:r>
            <a:br>
              <a:rPr lang="en-GB" dirty="0"/>
            </a:br>
            <a:r>
              <a:rPr lang="en-GB" dirty="0"/>
              <a:t>7 = 3 + 4</a:t>
            </a:r>
            <a:br>
              <a:rPr lang="en-GB" dirty="0"/>
            </a:br>
            <a:r>
              <a:rPr lang="en-GB" dirty="0"/>
              <a:t>7 = 4 + 3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EB5F478-246E-D4DC-7713-179E04CE04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14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066A4C7-605E-9C78-701A-5FB0E0BC7D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493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3" name="Picture 12" descr="Pink and blue clouds">
            <a:extLst>
              <a:ext uri="{FF2B5EF4-FFF2-40B4-BE49-F238E27FC236}">
                <a16:creationId xmlns:a16="http://schemas.microsoft.com/office/drawing/2014/main" id="{9E330F8D-A243-11BA-D7D2-F68DADDCB4B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00" r="24047"/>
          <a:stretch>
            <a:fillRect/>
          </a:stretch>
        </p:blipFill>
        <p:spPr>
          <a:xfrm>
            <a:off x="153" y="10"/>
            <a:ext cx="5033023" cy="6857990"/>
          </a:xfrm>
          <a:custGeom>
            <a:avLst/>
            <a:gdLst/>
            <a:ahLst/>
            <a:cxnLst/>
            <a:rect l="l" t="t" r="r" b="b"/>
            <a:pathLst>
              <a:path w="4710787" h="6858000">
                <a:moveTo>
                  <a:pt x="0" y="0"/>
                </a:moveTo>
                <a:lnTo>
                  <a:pt x="1214365" y="0"/>
                </a:lnTo>
                <a:lnTo>
                  <a:pt x="1994531" y="0"/>
                </a:lnTo>
                <a:lnTo>
                  <a:pt x="3087764" y="0"/>
                </a:lnTo>
                <a:lnTo>
                  <a:pt x="3109888" y="14997"/>
                </a:lnTo>
                <a:cubicBezTo>
                  <a:pt x="4137051" y="754641"/>
                  <a:pt x="4710787" y="2093192"/>
                  <a:pt x="4710787" y="3621656"/>
                </a:cubicBezTo>
                <a:cubicBezTo>
                  <a:pt x="4710787" y="4969131"/>
                  <a:pt x="3782062" y="5602839"/>
                  <a:pt x="2836437" y="6374814"/>
                </a:cubicBezTo>
                <a:cubicBezTo>
                  <a:pt x="2664234" y="6515397"/>
                  <a:pt x="2493607" y="6653108"/>
                  <a:pt x="2319789" y="6780599"/>
                </a:cubicBezTo>
                <a:lnTo>
                  <a:pt x="2208033" y="6858000"/>
                </a:lnTo>
                <a:lnTo>
                  <a:pt x="1994531" y="6858000"/>
                </a:lnTo>
                <a:lnTo>
                  <a:pt x="121436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7316855-42AA-5797-4D47-012CC1CAF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25575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028" name="Picture 4" descr="Year 1 Part-Whole Model Game | Classroom Secrets Kids">
            <a:extLst>
              <a:ext uri="{FF2B5EF4-FFF2-40B4-BE49-F238E27FC236}">
                <a16:creationId xmlns:a16="http://schemas.microsoft.com/office/drawing/2014/main" id="{9D66D070-4F6C-F594-29D8-6078C2CE6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47" y="391886"/>
            <a:ext cx="3763889" cy="393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D6576B-AE4D-5D9F-EFC3-3DFF2D3DDC96}"/>
              </a:ext>
            </a:extLst>
          </p:cNvPr>
          <p:cNvSpPr txBox="1"/>
          <p:nvPr/>
        </p:nvSpPr>
        <p:spPr>
          <a:xfrm>
            <a:off x="1824109" y="612949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7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04E002-193C-4686-6A06-63F44EB22468}"/>
              </a:ext>
            </a:extLst>
          </p:cNvPr>
          <p:cNvSpPr txBox="1"/>
          <p:nvPr/>
        </p:nvSpPr>
        <p:spPr>
          <a:xfrm>
            <a:off x="2925575" y="2762238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4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5FD404-354A-5082-20B6-A56D98ECFCA6}"/>
              </a:ext>
            </a:extLst>
          </p:cNvPr>
          <p:cNvSpPr txBox="1"/>
          <p:nvPr/>
        </p:nvSpPr>
        <p:spPr>
          <a:xfrm>
            <a:off x="750811" y="2761180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3</a:t>
            </a:r>
            <a:endParaRPr lang="en-GB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A80BF61A-3E5F-16AE-FDD1-EC69B5858849}"/>
                  </a:ext>
                </a:extLst>
              </p14:cNvPr>
              <p14:cNvContentPartPr/>
              <p14:nvPr/>
            </p14:nvContentPartPr>
            <p14:xfrm>
              <a:off x="5826960" y="3674160"/>
              <a:ext cx="360" cy="36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A80BF61A-3E5F-16AE-FDD1-EC69B585884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817600" y="3664800"/>
                <a:ext cx="1908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46" name="TextBox 45">
            <a:extLst>
              <a:ext uri="{FF2B5EF4-FFF2-40B4-BE49-F238E27FC236}">
                <a16:creationId xmlns:a16="http://schemas.microsoft.com/office/drawing/2014/main" id="{1C6027C2-B3AB-850E-B568-9CDE804657B2}"/>
              </a:ext>
            </a:extLst>
          </p:cNvPr>
          <p:cNvSpPr txBox="1"/>
          <p:nvPr/>
        </p:nvSpPr>
        <p:spPr>
          <a:xfrm>
            <a:off x="540774" y="5840361"/>
            <a:ext cx="3679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click here to hear more!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04AB8ED-F75F-A919-4DDF-CE7155DFE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07052" y="5633103"/>
            <a:ext cx="896774" cy="89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8"/>
    </mc:Choice>
    <mc:Fallback>
      <p:transition spd="slow" advTm="3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3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20C81C-97CC-50E0-7787-BD441ECE2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FC78687-4B1E-20BE-8B9A-D8E1FCB5E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6646A5-6378-3DF5-75A2-7DEDCF9093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7970" y="3245339"/>
            <a:ext cx="5624118" cy="3284538"/>
          </a:xfrm>
        </p:spPr>
        <p:txBody>
          <a:bodyPr anchor="b">
            <a:normAutofit fontScale="90000"/>
          </a:bodyPr>
          <a:lstStyle/>
          <a:p>
            <a:r>
              <a:rPr lang="en-GB" dirty="0"/>
              <a:t>Part-Part whole model</a:t>
            </a:r>
            <a:br>
              <a:rPr lang="en-GB" dirty="0"/>
            </a:br>
            <a:br>
              <a:rPr lang="en-GB" dirty="0"/>
            </a:br>
            <a:r>
              <a:rPr lang="en-GB" dirty="0"/>
              <a:t>6 - 5 = 1</a:t>
            </a:r>
            <a:br>
              <a:rPr lang="en-GB" dirty="0"/>
            </a:br>
            <a:r>
              <a:rPr lang="en-GB" dirty="0"/>
              <a:t>6 - 1 = 5</a:t>
            </a:r>
            <a:br>
              <a:rPr lang="en-GB" dirty="0"/>
            </a:br>
            <a:r>
              <a:rPr lang="en-GB" dirty="0"/>
              <a:t>5 = 6 - 1 </a:t>
            </a:r>
            <a:br>
              <a:rPr lang="en-GB" dirty="0"/>
            </a:br>
            <a:r>
              <a:rPr lang="en-GB" dirty="0"/>
              <a:t>1 = 6 - 5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F132D935-8F12-45DB-6FCB-43109F6906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14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A4643AA-1866-594C-87FE-83006CC56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493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3" name="Picture 12" descr="Pink and blue clouds">
            <a:extLst>
              <a:ext uri="{FF2B5EF4-FFF2-40B4-BE49-F238E27FC236}">
                <a16:creationId xmlns:a16="http://schemas.microsoft.com/office/drawing/2014/main" id="{2E9E7B5D-FE6E-5005-58FC-A96687A27E5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00" r="24047"/>
          <a:stretch>
            <a:fillRect/>
          </a:stretch>
        </p:blipFill>
        <p:spPr>
          <a:xfrm>
            <a:off x="153" y="10"/>
            <a:ext cx="5033023" cy="6857990"/>
          </a:xfrm>
          <a:custGeom>
            <a:avLst/>
            <a:gdLst/>
            <a:ahLst/>
            <a:cxnLst/>
            <a:rect l="l" t="t" r="r" b="b"/>
            <a:pathLst>
              <a:path w="4710787" h="6858000">
                <a:moveTo>
                  <a:pt x="0" y="0"/>
                </a:moveTo>
                <a:lnTo>
                  <a:pt x="1214365" y="0"/>
                </a:lnTo>
                <a:lnTo>
                  <a:pt x="1994531" y="0"/>
                </a:lnTo>
                <a:lnTo>
                  <a:pt x="3087764" y="0"/>
                </a:lnTo>
                <a:lnTo>
                  <a:pt x="3109888" y="14997"/>
                </a:lnTo>
                <a:cubicBezTo>
                  <a:pt x="4137051" y="754641"/>
                  <a:pt x="4710787" y="2093192"/>
                  <a:pt x="4710787" y="3621656"/>
                </a:cubicBezTo>
                <a:cubicBezTo>
                  <a:pt x="4710787" y="4969131"/>
                  <a:pt x="3782062" y="5602839"/>
                  <a:pt x="2836437" y="6374814"/>
                </a:cubicBezTo>
                <a:cubicBezTo>
                  <a:pt x="2664234" y="6515397"/>
                  <a:pt x="2493607" y="6653108"/>
                  <a:pt x="2319789" y="6780599"/>
                </a:cubicBezTo>
                <a:lnTo>
                  <a:pt x="2208033" y="6858000"/>
                </a:lnTo>
                <a:lnTo>
                  <a:pt x="1994531" y="6858000"/>
                </a:lnTo>
                <a:lnTo>
                  <a:pt x="121436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10F4180-9EA9-EB00-D62D-EF5EE5B2BD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25575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028" name="Picture 4" descr="Year 1 Part-Whole Model Game | Classroom Secrets Kids">
            <a:extLst>
              <a:ext uri="{FF2B5EF4-FFF2-40B4-BE49-F238E27FC236}">
                <a16:creationId xmlns:a16="http://schemas.microsoft.com/office/drawing/2014/main" id="{5A5FEF03-402C-68B3-9329-A1478A003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47" y="391886"/>
            <a:ext cx="3763889" cy="393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93F7E7-FCDE-81CC-D147-44F75F705770}"/>
              </a:ext>
            </a:extLst>
          </p:cNvPr>
          <p:cNvSpPr txBox="1"/>
          <p:nvPr/>
        </p:nvSpPr>
        <p:spPr>
          <a:xfrm>
            <a:off x="1824109" y="612949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6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05D704-5B74-8A72-11C2-EE01D643C8CD}"/>
              </a:ext>
            </a:extLst>
          </p:cNvPr>
          <p:cNvSpPr txBox="1"/>
          <p:nvPr/>
        </p:nvSpPr>
        <p:spPr>
          <a:xfrm>
            <a:off x="2925575" y="2762238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D66BA2-D3CA-0FD5-CB28-9DD4DA127569}"/>
              </a:ext>
            </a:extLst>
          </p:cNvPr>
          <p:cNvSpPr txBox="1"/>
          <p:nvPr/>
        </p:nvSpPr>
        <p:spPr>
          <a:xfrm>
            <a:off x="750811" y="2761180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5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92F5C7D-E10F-3909-6F1B-6C6AFA64629B}"/>
              </a:ext>
            </a:extLst>
          </p:cNvPr>
          <p:cNvSpPr txBox="1"/>
          <p:nvPr/>
        </p:nvSpPr>
        <p:spPr>
          <a:xfrm>
            <a:off x="540774" y="5840361"/>
            <a:ext cx="3679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click here to hear more!</a:t>
            </a:r>
          </a:p>
        </p:txBody>
      </p:sp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41F0D56-D6BC-28D0-FD45-EC9AABC00A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02827" y="5553955"/>
            <a:ext cx="942144" cy="94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14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0"/>
    </mc:Choice>
    <mc:Fallback>
      <p:transition spd="slow" advTm="4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4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89220F-06B1-39EF-0C8B-B79067591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100BFE2-A2B9-BC1D-E932-0292ABC39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8A9080-BAB6-E8AE-E9FC-B3D12728FA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7970" y="3245339"/>
            <a:ext cx="5558118" cy="3366476"/>
          </a:xfrm>
        </p:spPr>
        <p:txBody>
          <a:bodyPr anchor="b">
            <a:noAutofit/>
          </a:bodyPr>
          <a:lstStyle/>
          <a:p>
            <a:r>
              <a:rPr lang="en-GB" sz="3600" dirty="0"/>
              <a:t>6 + 2 = 8</a:t>
            </a:r>
            <a:br>
              <a:rPr lang="en-GB" sz="3600" dirty="0"/>
            </a:br>
            <a:r>
              <a:rPr lang="en-GB" sz="3600" dirty="0"/>
              <a:t>2 + 6 = 8</a:t>
            </a:r>
            <a:br>
              <a:rPr lang="en-GB" sz="3600" dirty="0"/>
            </a:br>
            <a:r>
              <a:rPr lang="en-GB" sz="3600" dirty="0"/>
              <a:t>8 = 6 + 2</a:t>
            </a:r>
            <a:br>
              <a:rPr lang="en-GB" sz="3600" dirty="0"/>
            </a:br>
            <a:r>
              <a:rPr lang="en-GB" sz="3600" dirty="0"/>
              <a:t>8 = 2 + 6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8 - 6 = 2</a:t>
            </a:r>
            <a:br>
              <a:rPr lang="en-GB" sz="3600" dirty="0"/>
            </a:br>
            <a:r>
              <a:rPr lang="en-GB" sz="3600" dirty="0"/>
              <a:t>8 - 2 = 6</a:t>
            </a:r>
            <a:br>
              <a:rPr lang="en-GB" sz="3600" dirty="0"/>
            </a:br>
            <a:r>
              <a:rPr lang="en-GB" sz="3600" dirty="0"/>
              <a:t>2 = 8 - 6 </a:t>
            </a:r>
            <a:br>
              <a:rPr lang="en-GB" sz="3600" dirty="0"/>
            </a:br>
            <a:r>
              <a:rPr lang="en-GB" sz="3600" dirty="0"/>
              <a:t>6 = 8 - 2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479698D-672A-A0D0-A48F-C9454BA6E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14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2AF648D-28F5-6B43-5B52-9644F085E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493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3" name="Picture 12" descr="Pink and blue clouds">
            <a:extLst>
              <a:ext uri="{FF2B5EF4-FFF2-40B4-BE49-F238E27FC236}">
                <a16:creationId xmlns:a16="http://schemas.microsoft.com/office/drawing/2014/main" id="{FEAD6FAF-D76F-44FE-0654-957BBF7963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00" r="24047"/>
          <a:stretch>
            <a:fillRect/>
          </a:stretch>
        </p:blipFill>
        <p:spPr>
          <a:xfrm>
            <a:off x="153" y="10"/>
            <a:ext cx="5033023" cy="6857990"/>
          </a:xfrm>
          <a:custGeom>
            <a:avLst/>
            <a:gdLst/>
            <a:ahLst/>
            <a:cxnLst/>
            <a:rect l="l" t="t" r="r" b="b"/>
            <a:pathLst>
              <a:path w="4710787" h="6858000">
                <a:moveTo>
                  <a:pt x="0" y="0"/>
                </a:moveTo>
                <a:lnTo>
                  <a:pt x="1214365" y="0"/>
                </a:lnTo>
                <a:lnTo>
                  <a:pt x="1994531" y="0"/>
                </a:lnTo>
                <a:lnTo>
                  <a:pt x="3087764" y="0"/>
                </a:lnTo>
                <a:lnTo>
                  <a:pt x="3109888" y="14997"/>
                </a:lnTo>
                <a:cubicBezTo>
                  <a:pt x="4137051" y="754641"/>
                  <a:pt x="4710787" y="2093192"/>
                  <a:pt x="4710787" y="3621656"/>
                </a:cubicBezTo>
                <a:cubicBezTo>
                  <a:pt x="4710787" y="4969131"/>
                  <a:pt x="3782062" y="5602839"/>
                  <a:pt x="2836437" y="6374814"/>
                </a:cubicBezTo>
                <a:cubicBezTo>
                  <a:pt x="2664234" y="6515397"/>
                  <a:pt x="2493607" y="6653108"/>
                  <a:pt x="2319789" y="6780599"/>
                </a:cubicBezTo>
                <a:lnTo>
                  <a:pt x="2208033" y="6858000"/>
                </a:lnTo>
                <a:lnTo>
                  <a:pt x="1994531" y="6858000"/>
                </a:lnTo>
                <a:lnTo>
                  <a:pt x="121436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579961D-94F9-31E1-ADF3-3F40DC89FE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25575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028" name="Picture 4" descr="Year 1 Part-Whole Model Game | Classroom Secrets Kids">
            <a:extLst>
              <a:ext uri="{FF2B5EF4-FFF2-40B4-BE49-F238E27FC236}">
                <a16:creationId xmlns:a16="http://schemas.microsoft.com/office/drawing/2014/main" id="{A5A6B5FC-9FE5-8FD1-ABB9-F4DBDE047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47" y="391886"/>
            <a:ext cx="3763889" cy="393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8CA63B-3C99-0169-0AF1-AD5441F3273B}"/>
              </a:ext>
            </a:extLst>
          </p:cNvPr>
          <p:cNvSpPr txBox="1"/>
          <p:nvPr/>
        </p:nvSpPr>
        <p:spPr>
          <a:xfrm>
            <a:off x="1824109" y="612949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8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7C51AD-FA15-1DBD-7417-E4116490FCA6}"/>
              </a:ext>
            </a:extLst>
          </p:cNvPr>
          <p:cNvSpPr txBox="1"/>
          <p:nvPr/>
        </p:nvSpPr>
        <p:spPr>
          <a:xfrm>
            <a:off x="2925575" y="2762238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2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3AADE-8DB4-4651-6C1B-0655EF712910}"/>
              </a:ext>
            </a:extLst>
          </p:cNvPr>
          <p:cNvSpPr txBox="1"/>
          <p:nvPr/>
        </p:nvSpPr>
        <p:spPr>
          <a:xfrm>
            <a:off x="750811" y="2761180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6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F48EE1-4E01-F976-64A0-2049AD77F102}"/>
              </a:ext>
            </a:extLst>
          </p:cNvPr>
          <p:cNvSpPr txBox="1"/>
          <p:nvPr/>
        </p:nvSpPr>
        <p:spPr>
          <a:xfrm>
            <a:off x="540774" y="5840361"/>
            <a:ext cx="3679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click here to hear more!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17A1B1C-14D2-64D0-4AA7-845429BD89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49799" y="5722330"/>
            <a:ext cx="886866" cy="88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90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0"/>
    </mc:Choice>
    <mc:Fallback>
      <p:transition spd="slow" advTm="4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7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ketchLinesVTI">
  <a:themeElements>
    <a:clrScheme name="SketchLines">
      <a:dk1>
        <a:sysClr val="windowText" lastClr="000000"/>
      </a:dk1>
      <a:lt1>
        <a:sysClr val="window" lastClr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140</Words>
  <Application>Microsoft Office PowerPoint</Application>
  <PresentationFormat>Widescreen</PresentationFormat>
  <Paragraphs>16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Meiryo</vt:lpstr>
      <vt:lpstr>Arial</vt:lpstr>
      <vt:lpstr>Corbel</vt:lpstr>
      <vt:lpstr>SketchLinesVTI</vt:lpstr>
      <vt:lpstr>Year 1 Maths FACT FAMILIES</vt:lpstr>
      <vt:lpstr>Part-Part whole model  3 + 4 = 7 4 + 3 = 7 7 = 3 + 4 7 = 4 + 3</vt:lpstr>
      <vt:lpstr>Part-Part whole model  6 - 5 = 1 6 - 1 = 5 5 = 6 - 1  1 = 6 - 5</vt:lpstr>
      <vt:lpstr>6 + 2 = 8 2 + 6 = 8 8 = 6 + 2 8 = 2 + 6  8 - 6 = 2 8 - 2 = 6 2 = 8 - 6  6 = 8 - 2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Lisa Kingston</dc:creator>
  <cp:lastModifiedBy>Lisa Kingston</cp:lastModifiedBy>
  <cp:revision>1</cp:revision>
  <dcterms:created xsi:type="dcterms:W3CDTF">2025-11-07T14:40:35Z</dcterms:created>
  <dcterms:modified xsi:type="dcterms:W3CDTF">2025-11-07T16:37:06Z</dcterms:modified>
</cp:coreProperties>
</file>