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6" r:id="rId2"/>
    <p:sldId id="267" r:id="rId3"/>
    <p:sldId id="271" r:id="rId4"/>
    <p:sldId id="259" r:id="rId5"/>
    <p:sldId id="261" r:id="rId6"/>
    <p:sldId id="273" r:id="rId7"/>
    <p:sldId id="262" r:id="rId8"/>
    <p:sldId id="274" r:id="rId9"/>
    <p:sldId id="260" r:id="rId10"/>
    <p:sldId id="263" r:id="rId11"/>
    <p:sldId id="264" r:id="rId12"/>
    <p:sldId id="265" r:id="rId13"/>
    <p:sldId id="270" r:id="rId14"/>
    <p:sldId id="266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1594" y="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Olivia McGinty" userId="S::stom25@st-faiths.lincs.sch.uk::5793e649-a6d7-420d-bf94-4d5145e9c8dc" providerId="AD" clId="Web-{65F23C42-6708-855E-6BF6-3E1461F2D791}"/>
    <pc:docChg chg="modSld">
      <pc:chgData name="Olivia McGinty" userId="S::stom25@st-faiths.lincs.sch.uk::5793e649-a6d7-420d-bf94-4d5145e9c8dc" providerId="AD" clId="Web-{65F23C42-6708-855E-6BF6-3E1461F2D791}" dt="2026-06-23T15:14:54.469" v="10" actId="1076"/>
      <pc:docMkLst>
        <pc:docMk/>
      </pc:docMkLst>
      <pc:sldChg chg="addSp delSp modSp">
        <pc:chgData name="Olivia McGinty" userId="S::stom25@st-faiths.lincs.sch.uk::5793e649-a6d7-420d-bf94-4d5145e9c8dc" providerId="AD" clId="Web-{65F23C42-6708-855E-6BF6-3E1461F2D791}" dt="2026-06-23T15:14:54.469" v="10" actId="1076"/>
        <pc:sldMkLst>
          <pc:docMk/>
          <pc:sldMk cId="502930269" sldId="267"/>
        </pc:sldMkLst>
        <pc:picChg chg="add mod modCrop">
          <ac:chgData name="Olivia McGinty" userId="S::stom25@st-faiths.lincs.sch.uk::5793e649-a6d7-420d-bf94-4d5145e9c8dc" providerId="AD" clId="Web-{65F23C42-6708-855E-6BF6-3E1461F2D791}" dt="2026-06-23T15:14:54.469" v="10" actId="1076"/>
          <ac:picMkLst>
            <pc:docMk/>
            <pc:sldMk cId="502930269" sldId="267"/>
            <ac:picMk id="6" creationId="{2E8A4456-2EC6-44A8-7A96-8E5E312B175F}"/>
          </ac:picMkLst>
        </pc:picChg>
      </pc:sldChg>
    </pc:docChg>
  </pc:docChgLst>
  <pc:docChgLst>
    <pc:chgData name="Gemma Wallis" userId="91e8561c-5300-4291-9ea4-a144cee560e1" providerId="ADAL" clId="{301B3802-19EF-4B66-B6D6-A6CCC08A0ECE}"/>
    <pc:docChg chg="custSel addSld delSld modSld sldOrd">
      <pc:chgData name="Gemma Wallis" userId="91e8561c-5300-4291-9ea4-a144cee560e1" providerId="ADAL" clId="{301B3802-19EF-4B66-B6D6-A6CCC08A0ECE}" dt="2026-06-25T21:01:05.786" v="1474" actId="20577"/>
      <pc:docMkLst>
        <pc:docMk/>
      </pc:docMkLst>
      <pc:sldChg chg="modSp mod">
        <pc:chgData name="Gemma Wallis" userId="91e8561c-5300-4291-9ea4-a144cee560e1" providerId="ADAL" clId="{301B3802-19EF-4B66-B6D6-A6CCC08A0ECE}" dt="2026-06-22T08:38:47.677" v="3" actId="20577"/>
        <pc:sldMkLst>
          <pc:docMk/>
          <pc:sldMk cId="2758819243" sldId="256"/>
        </pc:sldMkLst>
        <pc:spChg chg="mod">
          <ac:chgData name="Gemma Wallis" userId="91e8561c-5300-4291-9ea4-a144cee560e1" providerId="ADAL" clId="{301B3802-19EF-4B66-B6D6-A6CCC08A0ECE}" dt="2026-06-22T08:38:47.677" v="3" actId="20577"/>
          <ac:spMkLst>
            <pc:docMk/>
            <pc:sldMk cId="2758819243" sldId="256"/>
            <ac:spMk id="3" creationId="{00000000-0000-0000-0000-000000000000}"/>
          </ac:spMkLst>
        </pc:spChg>
      </pc:sldChg>
      <pc:sldChg chg="modSp mod">
        <pc:chgData name="Gemma Wallis" userId="91e8561c-5300-4291-9ea4-a144cee560e1" providerId="ADAL" clId="{301B3802-19EF-4B66-B6D6-A6CCC08A0ECE}" dt="2026-06-22T08:45:13.064" v="64" actId="33524"/>
        <pc:sldMkLst>
          <pc:docMk/>
          <pc:sldMk cId="3451463917" sldId="259"/>
        </pc:sldMkLst>
        <pc:spChg chg="mod">
          <ac:chgData name="Gemma Wallis" userId="91e8561c-5300-4291-9ea4-a144cee560e1" providerId="ADAL" clId="{301B3802-19EF-4B66-B6D6-A6CCC08A0ECE}" dt="2026-06-22T08:45:13.064" v="64" actId="33524"/>
          <ac:spMkLst>
            <pc:docMk/>
            <pc:sldMk cId="3451463917" sldId="259"/>
            <ac:spMk id="4" creationId="{D3962A13-B40B-C485-5FED-1B1CE988AE2A}"/>
          </ac:spMkLst>
        </pc:spChg>
      </pc:sldChg>
      <pc:sldChg chg="addSp modSp mod">
        <pc:chgData name="Gemma Wallis" userId="91e8561c-5300-4291-9ea4-a144cee560e1" providerId="ADAL" clId="{301B3802-19EF-4B66-B6D6-A6CCC08A0ECE}" dt="2026-06-22T09:05:09.226" v="1043" actId="1076"/>
        <pc:sldMkLst>
          <pc:docMk/>
          <pc:sldMk cId="1154139947" sldId="260"/>
        </pc:sldMkLst>
        <pc:spChg chg="mod">
          <ac:chgData name="Gemma Wallis" userId="91e8561c-5300-4291-9ea4-a144cee560e1" providerId="ADAL" clId="{301B3802-19EF-4B66-B6D6-A6CCC08A0ECE}" dt="2026-06-22T09:04:28.223" v="1028" actId="1076"/>
          <ac:spMkLst>
            <pc:docMk/>
            <pc:sldMk cId="1154139947" sldId="260"/>
            <ac:spMk id="2" creationId="{00000000-0000-0000-0000-000000000000}"/>
          </ac:spMkLst>
        </pc:spChg>
        <pc:spChg chg="mod">
          <ac:chgData name="Gemma Wallis" userId="91e8561c-5300-4291-9ea4-a144cee560e1" providerId="ADAL" clId="{301B3802-19EF-4B66-B6D6-A6CCC08A0ECE}" dt="2026-06-22T09:04:55.476" v="1036" actId="27636"/>
          <ac:spMkLst>
            <pc:docMk/>
            <pc:sldMk cId="1154139947" sldId="260"/>
            <ac:spMk id="3" creationId="{00000000-0000-0000-0000-000000000000}"/>
          </ac:spMkLst>
        </pc:spChg>
        <pc:spChg chg="add mod">
          <ac:chgData name="Gemma Wallis" userId="91e8561c-5300-4291-9ea4-a144cee560e1" providerId="ADAL" clId="{301B3802-19EF-4B66-B6D6-A6CCC08A0ECE}" dt="2026-06-22T09:05:09.226" v="1043" actId="1076"/>
          <ac:spMkLst>
            <pc:docMk/>
            <pc:sldMk cId="1154139947" sldId="260"/>
            <ac:spMk id="7" creationId="{8734D0FC-384D-516F-EFEB-C98F2A5EE6E1}"/>
          </ac:spMkLst>
        </pc:spChg>
        <pc:picChg chg="add mod ord">
          <ac:chgData name="Gemma Wallis" userId="91e8561c-5300-4291-9ea4-a144cee560e1" providerId="ADAL" clId="{301B3802-19EF-4B66-B6D6-A6CCC08A0ECE}" dt="2026-06-22T09:04:52.749" v="1034" actId="1076"/>
          <ac:picMkLst>
            <pc:docMk/>
            <pc:sldMk cId="1154139947" sldId="260"/>
            <ac:picMk id="5" creationId="{DB9C7C18-871F-2781-F1D2-220F94150FA7}"/>
          </ac:picMkLst>
        </pc:picChg>
      </pc:sldChg>
      <pc:sldChg chg="modSp mod">
        <pc:chgData name="Gemma Wallis" userId="91e8561c-5300-4291-9ea4-a144cee560e1" providerId="ADAL" clId="{301B3802-19EF-4B66-B6D6-A6CCC08A0ECE}" dt="2026-06-22T08:46:17.595" v="108" actId="20577"/>
        <pc:sldMkLst>
          <pc:docMk/>
          <pc:sldMk cId="567618827" sldId="261"/>
        </pc:sldMkLst>
        <pc:spChg chg="mod">
          <ac:chgData name="Gemma Wallis" userId="91e8561c-5300-4291-9ea4-a144cee560e1" providerId="ADAL" clId="{301B3802-19EF-4B66-B6D6-A6CCC08A0ECE}" dt="2026-06-22T08:46:17.595" v="108" actId="20577"/>
          <ac:spMkLst>
            <pc:docMk/>
            <pc:sldMk cId="567618827" sldId="261"/>
            <ac:spMk id="3" creationId="{00000000-0000-0000-0000-000000000000}"/>
          </ac:spMkLst>
        </pc:spChg>
      </pc:sldChg>
      <pc:sldChg chg="addSp delSp modSp mod">
        <pc:chgData name="Gemma Wallis" userId="91e8561c-5300-4291-9ea4-a144cee560e1" providerId="ADAL" clId="{301B3802-19EF-4B66-B6D6-A6CCC08A0ECE}" dt="2026-06-22T09:17:58.525" v="1415" actId="1076"/>
        <pc:sldMkLst>
          <pc:docMk/>
          <pc:sldMk cId="1303038396" sldId="262"/>
        </pc:sldMkLst>
        <pc:picChg chg="add mod">
          <ac:chgData name="Gemma Wallis" userId="91e8561c-5300-4291-9ea4-a144cee560e1" providerId="ADAL" clId="{301B3802-19EF-4B66-B6D6-A6CCC08A0ECE}" dt="2026-06-22T09:17:58.525" v="1415" actId="1076"/>
          <ac:picMkLst>
            <pc:docMk/>
            <pc:sldMk cId="1303038396" sldId="262"/>
            <ac:picMk id="4" creationId="{FA7BF343-51B1-6C4D-E63F-0D8DD6E3CBBC}"/>
          </ac:picMkLst>
        </pc:picChg>
      </pc:sldChg>
      <pc:sldChg chg="modSp mod">
        <pc:chgData name="Gemma Wallis" userId="91e8561c-5300-4291-9ea4-a144cee560e1" providerId="ADAL" clId="{301B3802-19EF-4B66-B6D6-A6CCC08A0ECE}" dt="2026-06-25T21:01:05.786" v="1474" actId="20577"/>
        <pc:sldMkLst>
          <pc:docMk/>
          <pc:sldMk cId="1608273783" sldId="264"/>
        </pc:sldMkLst>
        <pc:spChg chg="mod">
          <ac:chgData name="Gemma Wallis" userId="91e8561c-5300-4291-9ea4-a144cee560e1" providerId="ADAL" clId="{301B3802-19EF-4B66-B6D6-A6CCC08A0ECE}" dt="2026-06-25T21:01:05.786" v="1474" actId="20577"/>
          <ac:spMkLst>
            <pc:docMk/>
            <pc:sldMk cId="1608273783" sldId="264"/>
            <ac:spMk id="3" creationId="{00000000-0000-0000-0000-000000000000}"/>
          </ac:spMkLst>
        </pc:spChg>
      </pc:sldChg>
      <pc:sldChg chg="modSp mod">
        <pc:chgData name="Gemma Wallis" userId="91e8561c-5300-4291-9ea4-a144cee560e1" providerId="ADAL" clId="{301B3802-19EF-4B66-B6D6-A6CCC08A0ECE}" dt="2026-06-22T09:06:59.448" v="1159" actId="1076"/>
        <pc:sldMkLst>
          <pc:docMk/>
          <pc:sldMk cId="2417848339" sldId="266"/>
        </pc:sldMkLst>
        <pc:spChg chg="mod">
          <ac:chgData name="Gemma Wallis" userId="91e8561c-5300-4291-9ea4-a144cee560e1" providerId="ADAL" clId="{301B3802-19EF-4B66-B6D6-A6CCC08A0ECE}" dt="2026-06-22T08:48:52.280" v="165" actId="1076"/>
          <ac:spMkLst>
            <pc:docMk/>
            <pc:sldMk cId="2417848339" sldId="266"/>
            <ac:spMk id="2" creationId="{00000000-0000-0000-0000-000000000000}"/>
          </ac:spMkLst>
        </pc:spChg>
        <pc:spChg chg="mod">
          <ac:chgData name="Gemma Wallis" userId="91e8561c-5300-4291-9ea4-a144cee560e1" providerId="ADAL" clId="{301B3802-19EF-4B66-B6D6-A6CCC08A0ECE}" dt="2026-06-22T09:06:59.448" v="1159" actId="1076"/>
          <ac:spMkLst>
            <pc:docMk/>
            <pc:sldMk cId="2417848339" sldId="266"/>
            <ac:spMk id="6" creationId="{F3844665-4F43-AAEF-1B35-5648C84F44C2}"/>
          </ac:spMkLst>
        </pc:spChg>
        <pc:picChg chg="mod">
          <ac:chgData name="Gemma Wallis" userId="91e8561c-5300-4291-9ea4-a144cee560e1" providerId="ADAL" clId="{301B3802-19EF-4B66-B6D6-A6CCC08A0ECE}" dt="2026-06-22T08:48:47.987" v="164" actId="1076"/>
          <ac:picMkLst>
            <pc:docMk/>
            <pc:sldMk cId="2417848339" sldId="266"/>
            <ac:picMk id="3" creationId="{00000000-0000-0000-0000-000000000000}"/>
          </ac:picMkLst>
        </pc:picChg>
      </pc:sldChg>
      <pc:sldChg chg="addSp delSp modSp mod">
        <pc:chgData name="Gemma Wallis" userId="91e8561c-5300-4291-9ea4-a144cee560e1" providerId="ADAL" clId="{301B3802-19EF-4B66-B6D6-A6CCC08A0ECE}" dt="2026-06-22T08:43:40.971" v="38" actId="1076"/>
        <pc:sldMkLst>
          <pc:docMk/>
          <pc:sldMk cId="502930269" sldId="267"/>
        </pc:sldMkLst>
        <pc:spChg chg="mod">
          <ac:chgData name="Gemma Wallis" userId="91e8561c-5300-4291-9ea4-a144cee560e1" providerId="ADAL" clId="{301B3802-19EF-4B66-B6D6-A6CCC08A0ECE}" dt="2026-06-22T08:43:27.412" v="32" actId="1076"/>
          <ac:spMkLst>
            <pc:docMk/>
            <pc:sldMk cId="502930269" sldId="267"/>
            <ac:spMk id="4" creationId="{00000000-0000-0000-0000-000000000000}"/>
          </ac:spMkLst>
        </pc:spChg>
        <pc:spChg chg="mod">
          <ac:chgData name="Gemma Wallis" userId="91e8561c-5300-4291-9ea4-a144cee560e1" providerId="ADAL" clId="{301B3802-19EF-4B66-B6D6-A6CCC08A0ECE}" dt="2026-06-22T08:43:36.640" v="36" actId="1076"/>
          <ac:spMkLst>
            <pc:docMk/>
            <pc:sldMk cId="502930269" sldId="267"/>
            <ac:spMk id="13" creationId="{00000000-0000-0000-0000-000000000000}"/>
          </ac:spMkLst>
        </pc:spChg>
        <pc:spChg chg="mod">
          <ac:chgData name="Gemma Wallis" userId="91e8561c-5300-4291-9ea4-a144cee560e1" providerId="ADAL" clId="{301B3802-19EF-4B66-B6D6-A6CCC08A0ECE}" dt="2026-06-22T08:43:39.372" v="37" actId="1076"/>
          <ac:spMkLst>
            <pc:docMk/>
            <pc:sldMk cId="502930269" sldId="267"/>
            <ac:spMk id="19" creationId="{00000000-0000-0000-0000-000000000000}"/>
          </ac:spMkLst>
        </pc:spChg>
        <pc:picChg chg="mod">
          <ac:chgData name="Gemma Wallis" userId="91e8561c-5300-4291-9ea4-a144cee560e1" providerId="ADAL" clId="{301B3802-19EF-4B66-B6D6-A6CCC08A0ECE}" dt="2026-06-22T08:43:22.245" v="30" actId="14100"/>
          <ac:picMkLst>
            <pc:docMk/>
            <pc:sldMk cId="502930269" sldId="267"/>
            <ac:picMk id="3" creationId="{00000000-0000-0000-0000-000000000000}"/>
          </ac:picMkLst>
        </pc:picChg>
        <pc:picChg chg="mod">
          <ac:chgData name="Gemma Wallis" userId="91e8561c-5300-4291-9ea4-a144cee560e1" providerId="ADAL" clId="{301B3802-19EF-4B66-B6D6-A6CCC08A0ECE}" dt="2026-06-22T08:43:40.971" v="38" actId="1076"/>
          <ac:picMkLst>
            <pc:docMk/>
            <pc:sldMk cId="502930269" sldId="267"/>
            <ac:picMk id="8" creationId="{5D33EE71-602B-5B7C-06B3-A33A26566068}"/>
          </ac:picMkLst>
        </pc:picChg>
        <pc:picChg chg="add mod">
          <ac:chgData name="Gemma Wallis" userId="91e8561c-5300-4291-9ea4-a144cee560e1" providerId="ADAL" clId="{301B3802-19EF-4B66-B6D6-A6CCC08A0ECE}" dt="2026-06-22T08:43:17.306" v="26" actId="1076"/>
          <ac:picMkLst>
            <pc:docMk/>
            <pc:sldMk cId="502930269" sldId="267"/>
            <ac:picMk id="10" creationId="{1B916AE4-5B73-6703-7CB2-826B3A8D0E10}"/>
          </ac:picMkLst>
        </pc:picChg>
        <pc:picChg chg="mod">
          <ac:chgData name="Gemma Wallis" userId="91e8561c-5300-4291-9ea4-a144cee560e1" providerId="ADAL" clId="{301B3802-19EF-4B66-B6D6-A6CCC08A0ECE}" dt="2026-06-22T08:43:32.054" v="34" actId="1076"/>
          <ac:picMkLst>
            <pc:docMk/>
            <pc:sldMk cId="502930269" sldId="267"/>
            <ac:picMk id="1028" creationId="{00000000-0000-0000-0000-000000000000}"/>
          </ac:picMkLst>
        </pc:picChg>
        <pc:picChg chg="mod">
          <ac:chgData name="Gemma Wallis" userId="91e8561c-5300-4291-9ea4-a144cee560e1" providerId="ADAL" clId="{301B3802-19EF-4B66-B6D6-A6CCC08A0ECE}" dt="2026-06-22T08:43:33.571" v="35" actId="1076"/>
          <ac:picMkLst>
            <pc:docMk/>
            <pc:sldMk cId="502930269" sldId="267"/>
            <ac:picMk id="2052" creationId="{00000000-0000-0000-0000-000000000000}"/>
          </ac:picMkLst>
        </pc:picChg>
      </pc:sldChg>
      <pc:sldChg chg="modSp mod ord">
        <pc:chgData name="Gemma Wallis" userId="91e8561c-5300-4291-9ea4-a144cee560e1" providerId="ADAL" clId="{301B3802-19EF-4B66-B6D6-A6CCC08A0ECE}" dt="2026-06-22T09:13:21.011" v="1406" actId="5793"/>
        <pc:sldMkLst>
          <pc:docMk/>
          <pc:sldMk cId="966151058" sldId="270"/>
        </pc:sldMkLst>
        <pc:spChg chg="mod">
          <ac:chgData name="Gemma Wallis" userId="91e8561c-5300-4291-9ea4-a144cee560e1" providerId="ADAL" clId="{301B3802-19EF-4B66-B6D6-A6CCC08A0ECE}" dt="2026-06-22T09:13:21.011" v="1406" actId="5793"/>
          <ac:spMkLst>
            <pc:docMk/>
            <pc:sldMk cId="966151058" sldId="270"/>
            <ac:spMk id="3" creationId="{00000000-0000-0000-0000-000000000000}"/>
          </ac:spMkLst>
        </pc:spChg>
      </pc:sldChg>
      <pc:sldChg chg="addSp delSp modSp mod">
        <pc:chgData name="Gemma Wallis" userId="91e8561c-5300-4291-9ea4-a144cee560e1" providerId="ADAL" clId="{301B3802-19EF-4B66-B6D6-A6CCC08A0ECE}" dt="2026-06-22T09:21:08.595" v="1449" actId="1076"/>
        <pc:sldMkLst>
          <pc:docMk/>
          <pc:sldMk cId="1250230904" sldId="271"/>
        </pc:sldMkLst>
        <pc:spChg chg="mod">
          <ac:chgData name="Gemma Wallis" userId="91e8561c-5300-4291-9ea4-a144cee560e1" providerId="ADAL" clId="{301B3802-19EF-4B66-B6D6-A6CCC08A0ECE}" dt="2026-06-22T09:20:43.900" v="1435" actId="1076"/>
          <ac:spMkLst>
            <pc:docMk/>
            <pc:sldMk cId="1250230904" sldId="271"/>
            <ac:spMk id="8" creationId="{7048C32E-5133-EDA0-BD39-D4EEB843385F}"/>
          </ac:spMkLst>
        </pc:spChg>
        <pc:spChg chg="mod">
          <ac:chgData name="Gemma Wallis" userId="91e8561c-5300-4291-9ea4-a144cee560e1" providerId="ADAL" clId="{301B3802-19EF-4B66-B6D6-A6CCC08A0ECE}" dt="2026-06-22T09:21:03.800" v="1445" actId="1076"/>
          <ac:spMkLst>
            <pc:docMk/>
            <pc:sldMk cId="1250230904" sldId="271"/>
            <ac:spMk id="9" creationId="{C5EEBA21-9D69-57B7-9932-9951BC23DA94}"/>
          </ac:spMkLst>
        </pc:spChg>
        <pc:spChg chg="mod">
          <ac:chgData name="Gemma Wallis" userId="91e8561c-5300-4291-9ea4-a144cee560e1" providerId="ADAL" clId="{301B3802-19EF-4B66-B6D6-A6CCC08A0ECE}" dt="2026-06-22T08:45:02.156" v="63" actId="1076"/>
          <ac:spMkLst>
            <pc:docMk/>
            <pc:sldMk cId="1250230904" sldId="271"/>
            <ac:spMk id="10" creationId="{530C9F5E-B981-56F3-459E-2E209425D136}"/>
          </ac:spMkLst>
        </pc:spChg>
        <pc:spChg chg="add mod">
          <ac:chgData name="Gemma Wallis" userId="91e8561c-5300-4291-9ea4-a144cee560e1" providerId="ADAL" clId="{301B3802-19EF-4B66-B6D6-A6CCC08A0ECE}" dt="2026-06-22T09:20:52.413" v="1439" actId="1076"/>
          <ac:spMkLst>
            <pc:docMk/>
            <pc:sldMk cId="1250230904" sldId="271"/>
            <ac:spMk id="15" creationId="{29FDB036-185B-F7B8-969E-A40B73F9A61E}"/>
          </ac:spMkLst>
        </pc:spChg>
        <pc:picChg chg="mod">
          <ac:chgData name="Gemma Wallis" userId="91e8561c-5300-4291-9ea4-a144cee560e1" providerId="ADAL" clId="{301B3802-19EF-4B66-B6D6-A6CCC08A0ECE}" dt="2026-06-22T09:20:41.341" v="1434" actId="1076"/>
          <ac:picMkLst>
            <pc:docMk/>
            <pc:sldMk cId="1250230904" sldId="271"/>
            <ac:picMk id="4" creationId="{00000000-0000-0000-0000-000000000000}"/>
          </ac:picMkLst>
        </pc:picChg>
        <pc:picChg chg="mod">
          <ac:chgData name="Gemma Wallis" userId="91e8561c-5300-4291-9ea4-a144cee560e1" providerId="ADAL" clId="{301B3802-19EF-4B66-B6D6-A6CCC08A0ECE}" dt="2026-06-22T09:21:08.595" v="1449" actId="1076"/>
          <ac:picMkLst>
            <pc:docMk/>
            <pc:sldMk cId="1250230904" sldId="271"/>
            <ac:picMk id="13" creationId="{566F75B6-57EA-F548-E490-BF23F5A11F77}"/>
          </ac:picMkLst>
        </pc:picChg>
        <pc:picChg chg="add mod">
          <ac:chgData name="Gemma Wallis" userId="91e8561c-5300-4291-9ea4-a144cee560e1" providerId="ADAL" clId="{301B3802-19EF-4B66-B6D6-A6CCC08A0ECE}" dt="2026-06-22T09:20:57.579" v="1442" actId="1076"/>
          <ac:picMkLst>
            <pc:docMk/>
            <pc:sldMk cId="1250230904" sldId="271"/>
            <ac:picMk id="20" creationId="{DEBA558C-BC33-33E1-D677-85EF3001BC88}"/>
          </ac:picMkLst>
        </pc:picChg>
      </pc:sldChg>
      <pc:sldChg chg="modSp mod">
        <pc:chgData name="Gemma Wallis" userId="91e8561c-5300-4291-9ea4-a144cee560e1" providerId="ADAL" clId="{301B3802-19EF-4B66-B6D6-A6CCC08A0ECE}" dt="2026-06-22T09:03:31.532" v="1022" actId="115"/>
        <pc:sldMkLst>
          <pc:docMk/>
          <pc:sldMk cId="673490429" sldId="273"/>
        </pc:sldMkLst>
        <pc:spChg chg="mod">
          <ac:chgData name="Gemma Wallis" userId="91e8561c-5300-4291-9ea4-a144cee560e1" providerId="ADAL" clId="{301B3802-19EF-4B66-B6D6-A6CCC08A0ECE}" dt="2026-06-22T09:03:31.532" v="1022" actId="115"/>
          <ac:spMkLst>
            <pc:docMk/>
            <pc:sldMk cId="673490429" sldId="273"/>
            <ac:spMk id="3" creationId="{9BAE344B-62AB-958C-3B79-60DA20586E65}"/>
          </ac:spMkLst>
        </pc:spChg>
      </pc:sldChg>
      <pc:sldChg chg="addSp delSp modSp add mod">
        <pc:chgData name="Gemma Wallis" userId="91e8561c-5300-4291-9ea4-a144cee560e1" providerId="ADAL" clId="{301B3802-19EF-4B66-B6D6-A6CCC08A0ECE}" dt="2026-06-22T09:01:21.793" v="850" actId="13926"/>
        <pc:sldMkLst>
          <pc:docMk/>
          <pc:sldMk cId="4102488109" sldId="274"/>
        </pc:sldMkLst>
        <pc:spChg chg="mod">
          <ac:chgData name="Gemma Wallis" userId="91e8561c-5300-4291-9ea4-a144cee560e1" providerId="ADAL" clId="{301B3802-19EF-4B66-B6D6-A6CCC08A0ECE}" dt="2026-06-22T08:50:50.145" v="192" actId="20577"/>
          <ac:spMkLst>
            <pc:docMk/>
            <pc:sldMk cId="4102488109" sldId="274"/>
            <ac:spMk id="2" creationId="{2E552679-260D-4A9B-BFE0-A0FE362F074D}"/>
          </ac:spMkLst>
        </pc:spChg>
        <pc:spChg chg="add mod">
          <ac:chgData name="Gemma Wallis" userId="91e8561c-5300-4291-9ea4-a144cee560e1" providerId="ADAL" clId="{301B3802-19EF-4B66-B6D6-A6CCC08A0ECE}" dt="2026-06-22T09:01:21.793" v="850" actId="13926"/>
          <ac:spMkLst>
            <pc:docMk/>
            <pc:sldMk cId="4102488109" sldId="274"/>
            <ac:spMk id="3" creationId="{CD2A33EA-2F38-1DC4-E901-25A1A2025FB6}"/>
          </ac:spMkLst>
        </pc:spChg>
      </pc:sldChg>
    </pc:docChg>
  </pc:docChgLst>
  <pc:docChgLst>
    <pc:chgData name="Olivia McGinty" userId="5793e649-a6d7-420d-bf94-4d5145e9c8dc" providerId="ADAL" clId="{D3C90BC5-8FF3-4307-B40F-523DE1DD7BED}"/>
    <pc:docChg chg="custSel modSld">
      <pc:chgData name="Olivia McGinty" userId="5793e649-a6d7-420d-bf94-4d5145e9c8dc" providerId="ADAL" clId="{D3C90BC5-8FF3-4307-B40F-523DE1DD7BED}" dt="2026-06-23T14:39:05.475" v="8" actId="1076"/>
      <pc:docMkLst>
        <pc:docMk/>
      </pc:docMkLst>
      <pc:sldChg chg="addSp delSp modSp mod">
        <pc:chgData name="Olivia McGinty" userId="5793e649-a6d7-420d-bf94-4d5145e9c8dc" providerId="ADAL" clId="{D3C90BC5-8FF3-4307-B40F-523DE1DD7BED}" dt="2026-06-23T14:39:05.475" v="8" actId="1076"/>
        <pc:sldMkLst>
          <pc:docMk/>
          <pc:sldMk cId="1250230904" sldId="271"/>
        </pc:sldMkLst>
        <pc:spChg chg="mod">
          <ac:chgData name="Olivia McGinty" userId="5793e649-a6d7-420d-bf94-4d5145e9c8dc" providerId="ADAL" clId="{D3C90BC5-8FF3-4307-B40F-523DE1DD7BED}" dt="2026-06-23T14:39:05.475" v="8" actId="1076"/>
          <ac:spMkLst>
            <pc:docMk/>
            <pc:sldMk cId="1250230904" sldId="271"/>
            <ac:spMk id="9" creationId="{C5EEBA21-9D69-57B7-9932-9951BC23DA94}"/>
          </ac:spMkLst>
        </pc:spChg>
        <pc:picChg chg="add mod">
          <ac:chgData name="Olivia McGinty" userId="5793e649-a6d7-420d-bf94-4d5145e9c8dc" providerId="ADAL" clId="{D3C90BC5-8FF3-4307-B40F-523DE1DD7BED}" dt="2026-06-23T14:39:01.714" v="7" actId="1076"/>
          <ac:picMkLst>
            <pc:docMk/>
            <pc:sldMk cId="1250230904" sldId="271"/>
            <ac:picMk id="1026" creationId="{DAF62DED-BAA6-AC43-A5A2-0491C3B39AFB}"/>
          </ac:picMkLst>
        </pc:picChg>
      </pc:sldChg>
    </pc:docChg>
  </pc:docChgLst>
  <pc:docChgLst>
    <pc:chgData clId="Web-{65F23C42-6708-855E-6BF6-3E1461F2D791}"/>
    <pc:docChg chg="modSld">
      <pc:chgData name="" userId="" providerId="" clId="Web-{65F23C42-6708-855E-6BF6-3E1461F2D791}" dt="2026-06-23T15:13:54.417" v="0"/>
      <pc:docMkLst>
        <pc:docMk/>
      </pc:docMkLst>
      <pc:sldChg chg="delSp">
        <pc:chgData name="" userId="" providerId="" clId="Web-{65F23C42-6708-855E-6BF6-3E1461F2D791}" dt="2026-06-23T15:13:54.417" v="0"/>
        <pc:sldMkLst>
          <pc:docMk/>
          <pc:sldMk cId="502930269" sldId="267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054F13-B8DD-4966-8D46-8AD9A7961CD7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8E7366-9604-482B-AAB5-02AB00091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00501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>
                <a:solidFill>
                  <a:schemeClr val="tx1"/>
                </a:solidFill>
                <a:latin typeface="Sassoon Penpals" panose="02000400000000000000" pitchFamily="50" charset="0"/>
              </a:rPr>
              <a:t>RE</a:t>
            </a:r>
          </a:p>
          <a:p>
            <a:r>
              <a:rPr lang="en-GB">
                <a:solidFill>
                  <a:schemeClr val="tx1"/>
                </a:solidFill>
                <a:latin typeface="Sassoon Penpals" panose="02000400000000000000" pitchFamily="50" charset="0"/>
              </a:rPr>
              <a:t>PE </a:t>
            </a:r>
          </a:p>
          <a:p>
            <a:r>
              <a:rPr lang="en-GB">
                <a:solidFill>
                  <a:schemeClr val="tx1"/>
                </a:solidFill>
                <a:latin typeface="Sassoon Penpals" panose="02000400000000000000" pitchFamily="50" charset="0"/>
              </a:rPr>
              <a:t>Music</a:t>
            </a:r>
          </a:p>
          <a:p>
            <a:r>
              <a:rPr lang="en-GB">
                <a:solidFill>
                  <a:schemeClr val="tx1"/>
                </a:solidFill>
                <a:latin typeface="Sassoon Penpals" panose="02000400000000000000" pitchFamily="50" charset="0"/>
              </a:rPr>
              <a:t>Computing</a:t>
            </a:r>
          </a:p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8E7366-9604-482B-AAB5-02AB00091A9C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9664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1C14690B-C759-4C3C-B701-4EBEF319ED5D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F7E1C773-F234-437B-98D9-4125AE2474C8}" type="slidenum">
              <a:rPr lang="en-GB" smtClean="0"/>
              <a:t>‹#›</a:t>
            </a:fld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4690B-C759-4C3C-B701-4EBEF319ED5D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1C773-F234-437B-98D9-4125AE2474C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4690B-C759-4C3C-B701-4EBEF319ED5D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1C773-F234-437B-98D9-4125AE2474C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4690B-C759-4C3C-B701-4EBEF319ED5D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1C773-F234-437B-98D9-4125AE2474C8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4690B-C759-4C3C-B701-4EBEF319ED5D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1C773-F234-437B-98D9-4125AE2474C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4690B-C759-4C3C-B701-4EBEF319ED5D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1C773-F234-437B-98D9-4125AE2474C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4690B-C759-4C3C-B701-4EBEF319ED5D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1C773-F234-437B-98D9-4125AE2474C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4690B-C759-4C3C-B701-4EBEF319ED5D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1C773-F234-437B-98D9-4125AE2474C8}" type="slidenum">
              <a:rPr lang="en-GB" smtClean="0"/>
              <a:t>‹#›</a:t>
            </a:fld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4690B-C759-4C3C-B701-4EBEF319ED5D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1C773-F234-437B-98D9-4125AE2474C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4690B-C759-4C3C-B701-4EBEF319ED5D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1C773-F234-437B-98D9-4125AE2474C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4690B-C759-4C3C-B701-4EBEF319ED5D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1C773-F234-437B-98D9-4125AE2474C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1C14690B-C759-4C3C-B701-4EBEF319ED5D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F7E1C773-F234-437B-98D9-4125AE2474C8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4.png"/><Relationship Id="rId7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13" Type="http://schemas.openxmlformats.org/officeDocument/2006/relationships/image" Target="../media/image23.jpe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12" Type="http://schemas.openxmlformats.org/officeDocument/2006/relationships/image" Target="../media/image22.jpeg"/><Relationship Id="rId17" Type="http://schemas.openxmlformats.org/officeDocument/2006/relationships/image" Target="../media/image27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11" Type="http://schemas.openxmlformats.org/officeDocument/2006/relationships/image" Target="../media/image21.jpeg"/><Relationship Id="rId5" Type="http://schemas.openxmlformats.org/officeDocument/2006/relationships/image" Target="../media/image15.jpeg"/><Relationship Id="rId15" Type="http://schemas.openxmlformats.org/officeDocument/2006/relationships/image" Target="../media/image25.png"/><Relationship Id="rId10" Type="http://schemas.openxmlformats.org/officeDocument/2006/relationships/image" Target="../media/image20.jpeg"/><Relationship Id="rId4" Type="http://schemas.openxmlformats.org/officeDocument/2006/relationships/image" Target="../media/image14.png"/><Relationship Id="rId9" Type="http://schemas.openxmlformats.org/officeDocument/2006/relationships/image" Target="../media/image19.jpeg"/><Relationship Id="rId14" Type="http://schemas.openxmlformats.org/officeDocument/2006/relationships/image" Target="../media/image2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>
                <a:latin typeface="NTPreCursivefk" panose="03000400000000000000" pitchFamily="66" charset="0"/>
              </a:rPr>
              <a:t>St Faith’s Church of England Infant and Nursery School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n-GB" sz="2400">
                <a:latin typeface="NTPreCursivefk" panose="03000400000000000000" pitchFamily="66" charset="0"/>
              </a:rPr>
              <a:t>Transition meeting for Parents</a:t>
            </a:r>
          </a:p>
          <a:p>
            <a:r>
              <a:rPr lang="en-GB" sz="2400">
                <a:latin typeface="NTPreCursivefk" panose="03000400000000000000" pitchFamily="66" charset="0"/>
              </a:rPr>
              <a:t>Year 1 to Year 2 2026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1231209"/>
            <a:ext cx="4176464" cy="3843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8192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33" y="76214"/>
            <a:ext cx="4114725" cy="1143000"/>
          </a:xfrm>
        </p:spPr>
        <p:txBody>
          <a:bodyPr>
            <a:normAutofit/>
          </a:bodyPr>
          <a:lstStyle/>
          <a:p>
            <a:pPr algn="ctr"/>
            <a:r>
              <a:rPr lang="en-GB" sz="4800">
                <a:latin typeface="Sassoon Penpals" panose="02000400000000000000" pitchFamily="50" charset="0"/>
              </a:rPr>
              <a:t>Who’s Who?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720111" y="3689346"/>
            <a:ext cx="1588897" cy="461665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GB" sz="2400">
                <a:latin typeface="Sassoon Penpals"/>
              </a:rPr>
              <a:t>Mrs Desforges</a:t>
            </a:r>
            <a:endParaRPr lang="en-GB" sz="2400">
              <a:latin typeface="Sassoon Penpals" panose="02000400000000000000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 flipH="1">
            <a:off x="793787" y="4151011"/>
            <a:ext cx="1922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>
                <a:latin typeface="Sassoon Penpals" panose="02000400000000000000" pitchFamily="50" charset="0"/>
              </a:rPr>
              <a:t>Mrs Wallis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629942" y="5111693"/>
            <a:ext cx="15263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>
                <a:latin typeface="Sassoon Penpals" panose="02000400000000000000" pitchFamily="50" charset="0"/>
              </a:rPr>
              <a:t>Miss McGinty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4756" r="8129"/>
          <a:stretch/>
        </p:blipFill>
        <p:spPr>
          <a:xfrm>
            <a:off x="5870944" y="1452527"/>
            <a:ext cx="2679819" cy="2242515"/>
          </a:xfrm>
          <a:prstGeom prst="rect">
            <a:avLst/>
          </a:prstGeom>
        </p:spPr>
      </p:pic>
      <p:pic>
        <p:nvPicPr>
          <p:cNvPr id="1028" name="Picture 4" descr="Free Cartoon Images Of Spiders, Download Free Cartoon Images Of Spiders png  images, Free ClipArts on Clipart Librar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0853" y="3529036"/>
            <a:ext cx="1652819" cy="932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 result for dragonfly cartoon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5359" y="4623370"/>
            <a:ext cx="1514122" cy="1151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B916AE4-5B73-6703-7CB2-826B3A8D0E1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0224" y="1409119"/>
            <a:ext cx="2344570" cy="2586387"/>
          </a:xfrm>
          <a:prstGeom prst="rect">
            <a:avLst/>
          </a:prstGeom>
        </p:spPr>
      </p:pic>
      <p:pic>
        <p:nvPicPr>
          <p:cNvPr id="8" name="Picture 4" descr="Cute green glow worm cartoon illustration by Mark Spivey">
            <a:extLst>
              <a:ext uri="{FF2B5EF4-FFF2-40B4-BE49-F238E27FC236}">
                <a16:creationId xmlns:a16="http://schemas.microsoft.com/office/drawing/2014/main" id="{5D33EE71-602B-5B7C-06B3-A33A265660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7545" y="3776757"/>
            <a:ext cx="1156387" cy="1210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image0.jpeg">
            <a:extLst>
              <a:ext uri="{FF2B5EF4-FFF2-40B4-BE49-F238E27FC236}">
                <a16:creationId xmlns:a16="http://schemas.microsoft.com/office/drawing/2014/main" id="{2E8A4456-2EC6-44A8-7A96-8E5E312B175F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-280" t="18612" r="-280" b="9417"/>
          <a:stretch>
            <a:fillRect/>
          </a:stretch>
        </p:blipFill>
        <p:spPr>
          <a:xfrm>
            <a:off x="3431084" y="2481943"/>
            <a:ext cx="1999825" cy="2583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29302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157" y="268099"/>
            <a:ext cx="7024744" cy="768479"/>
          </a:xfrm>
        </p:spPr>
        <p:txBody>
          <a:bodyPr/>
          <a:lstStyle/>
          <a:p>
            <a:r>
              <a:rPr lang="en-US">
                <a:latin typeface="Sassoon Penpals" panose="02000400000000000000" pitchFamily="50" charset="0"/>
              </a:rPr>
              <a:t>Meet our TAs</a:t>
            </a:r>
            <a:endParaRPr lang="en-GB">
              <a:latin typeface="Sassoon Penpals" panose="02000400000000000000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4403" y="1152899"/>
            <a:ext cx="1926055" cy="257084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048C32E-5133-EDA0-BD39-D4EEB843385F}"/>
              </a:ext>
            </a:extLst>
          </p:cNvPr>
          <p:cNvSpPr txBox="1"/>
          <p:nvPr/>
        </p:nvSpPr>
        <p:spPr>
          <a:xfrm flipH="1">
            <a:off x="2919292" y="5922787"/>
            <a:ext cx="1922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>
                <a:latin typeface="Sassoon Penpals" panose="02000400000000000000" pitchFamily="50" charset="0"/>
              </a:rPr>
              <a:t>Miss Lane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5EEBA21-9D69-57B7-9932-9951BC23DA94}"/>
              </a:ext>
            </a:extLst>
          </p:cNvPr>
          <p:cNvSpPr txBox="1"/>
          <p:nvPr/>
        </p:nvSpPr>
        <p:spPr>
          <a:xfrm flipH="1">
            <a:off x="4842132" y="3429000"/>
            <a:ext cx="1922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>
                <a:latin typeface="Sassoon Penpals" panose="02000400000000000000" pitchFamily="50" charset="0"/>
              </a:rPr>
              <a:t>Mrs Jones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30C9F5E-B981-56F3-459E-2E209425D136}"/>
              </a:ext>
            </a:extLst>
          </p:cNvPr>
          <p:cNvSpPr txBox="1"/>
          <p:nvPr/>
        </p:nvSpPr>
        <p:spPr>
          <a:xfrm flipH="1">
            <a:off x="804650" y="3793597"/>
            <a:ext cx="1922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>
                <a:latin typeface="Sassoon Penpals" panose="02000400000000000000" pitchFamily="50" charset="0"/>
              </a:rPr>
              <a:t>Mrs Hooton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66F75B6-57EA-F548-E490-BF23F5A11F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3531" y="3064403"/>
            <a:ext cx="1970644" cy="2722238"/>
          </a:xfrm>
          <a:prstGeom prst="rect">
            <a:avLst/>
          </a:prstGeom>
        </p:spPr>
      </p:pic>
      <p:sp>
        <p:nvSpPr>
          <p:cNvPr id="12" name="AutoShape 2">
            <a:extLst>
              <a:ext uri="{FF2B5EF4-FFF2-40B4-BE49-F238E27FC236}">
                <a16:creationId xmlns:a16="http://schemas.microsoft.com/office/drawing/2014/main" id="{A771FE1E-F56F-76F1-9812-C3992EC9651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9FDB036-185B-F7B8-969E-A40B73F9A61E}"/>
              </a:ext>
            </a:extLst>
          </p:cNvPr>
          <p:cNvSpPr txBox="1"/>
          <p:nvPr/>
        </p:nvSpPr>
        <p:spPr>
          <a:xfrm flipH="1">
            <a:off x="6530481" y="5857303"/>
            <a:ext cx="1922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>
                <a:latin typeface="Sassoon Penpals" panose="02000400000000000000" pitchFamily="50" charset="0"/>
              </a:rPr>
              <a:t>Miss </a:t>
            </a:r>
            <a:r>
              <a:rPr lang="en-GB" sz="2400" err="1">
                <a:latin typeface="Sassoon Penpals" panose="02000400000000000000" pitchFamily="50" charset="0"/>
              </a:rPr>
              <a:t>Maksymiw</a:t>
            </a:r>
            <a:endParaRPr lang="en-GB" sz="2400">
              <a:latin typeface="Sassoon Penpals" panose="02000400000000000000" pitchFamily="50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DEBA558C-BC33-33E1-D677-85EF3001BC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80469" y="3276600"/>
            <a:ext cx="1929717" cy="2436143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DAF62DED-BAA6-AC43-A5A2-0491C3B39A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7248" y="1041369"/>
            <a:ext cx="1752447" cy="23365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502309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976" y="570464"/>
            <a:ext cx="7024744" cy="817160"/>
          </a:xfrm>
        </p:spPr>
        <p:txBody>
          <a:bodyPr>
            <a:normAutofit/>
          </a:bodyPr>
          <a:lstStyle/>
          <a:p>
            <a:r>
              <a:rPr lang="en-GB">
                <a:latin typeface="Sassoon Penpals" panose="02000400000000000000" pitchFamily="50" charset="0"/>
              </a:rPr>
              <a:t>Key Stage 1 National Curriculum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D3962A13-B40B-C485-5FED-1B1CE988AE2A}"/>
              </a:ext>
            </a:extLst>
          </p:cNvPr>
          <p:cNvSpPr txBox="1">
            <a:spLocks/>
          </p:cNvSpPr>
          <p:nvPr/>
        </p:nvSpPr>
        <p:spPr>
          <a:xfrm>
            <a:off x="520976" y="1272897"/>
            <a:ext cx="6145295" cy="81716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47500" lnSpcReduction="2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>
                <a:solidFill>
                  <a:schemeClr val="tx1"/>
                </a:solidFill>
                <a:latin typeface="Sassoon Penpals" panose="02000400000000000000" pitchFamily="50" charset="0"/>
              </a:rPr>
              <a:t>Just like in Year One, the children will have topic sessions. These happen in the afternoon sessions and sometimes during English as a cross-curricular link.</a:t>
            </a:r>
          </a:p>
        </p:txBody>
      </p:sp>
      <p:pic>
        <p:nvPicPr>
          <p:cNvPr id="2050" name="Picture 2" descr="itd-icon">
            <a:extLst>
              <a:ext uri="{FF2B5EF4-FFF2-40B4-BE49-F238E27FC236}">
                <a16:creationId xmlns:a16="http://schemas.microsoft.com/office/drawing/2014/main" id="{1C04D585-2B95-95FE-95F9-D0A1874ADD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0074" y="2043689"/>
            <a:ext cx="817160" cy="817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Resources – Talk for Writing">
            <a:extLst>
              <a:ext uri="{FF2B5EF4-FFF2-40B4-BE49-F238E27FC236}">
                <a16:creationId xmlns:a16="http://schemas.microsoft.com/office/drawing/2014/main" id="{638C37AE-D58A-17BD-6549-D77536542B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797" y="2023704"/>
            <a:ext cx="2113406" cy="665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Meadowside School - RE">
            <a:extLst>
              <a:ext uri="{FF2B5EF4-FFF2-40B4-BE49-F238E27FC236}">
                <a16:creationId xmlns:a16="http://schemas.microsoft.com/office/drawing/2014/main" id="{079790CF-919E-F570-61BE-0714AA60D8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1372" y="3798143"/>
            <a:ext cx="2160271" cy="1083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18-184065_4th-grade-science-kids-science-lab-science-clipart - St Charles'  Catholic Primary School">
            <a:extLst>
              <a:ext uri="{FF2B5EF4-FFF2-40B4-BE49-F238E27FC236}">
                <a16:creationId xmlns:a16="http://schemas.microsoft.com/office/drawing/2014/main" id="{69F8E54F-5B7C-0317-A7B8-CFFF76B725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4292" y="5142536"/>
            <a:ext cx="2682916" cy="1017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Somerset Activity &amp; Sports Partnership - real PE">
            <a:extLst>
              <a:ext uri="{FF2B5EF4-FFF2-40B4-BE49-F238E27FC236}">
                <a16:creationId xmlns:a16="http://schemas.microsoft.com/office/drawing/2014/main" id="{40DEF152-F7A2-0898-5806-0FFF7ECCB8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1518" y="2945769"/>
            <a:ext cx="1026791" cy="736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olorful Clip-art Of Smiling Music Notes. Royalty Free SVG, Cliparts,  Vectors, And Stock Illustration. Image 95892231.">
            <a:extLst>
              <a:ext uri="{FF2B5EF4-FFF2-40B4-BE49-F238E27FC236}">
                <a16:creationId xmlns:a16="http://schemas.microsoft.com/office/drawing/2014/main" id="{E524BD5B-E5E1-DDB3-BB3A-D10EEBD436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3043" y="3805255"/>
            <a:ext cx="2168329" cy="1245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Computing Subject Portfolio | The Academy of Cuxton Schools">
            <a:extLst>
              <a:ext uri="{FF2B5EF4-FFF2-40B4-BE49-F238E27FC236}">
                <a16:creationId xmlns:a16="http://schemas.microsoft.com/office/drawing/2014/main" id="{3F28A90F-EB00-EE9A-E312-C741D2C8EF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478" y="4966322"/>
            <a:ext cx="1658264" cy="1369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Art | Grange Infant School">
            <a:extLst>
              <a:ext uri="{FF2B5EF4-FFF2-40B4-BE49-F238E27FC236}">
                <a16:creationId xmlns:a16="http://schemas.microsoft.com/office/drawing/2014/main" id="{4B1C4364-C28B-535A-BE07-74E612F1A0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0187" y="2276601"/>
            <a:ext cx="1231446" cy="1091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Our Design and Technology Curriculum | Heckmondwike Primary School">
            <a:extLst>
              <a:ext uri="{FF2B5EF4-FFF2-40B4-BE49-F238E27FC236}">
                <a16:creationId xmlns:a16="http://schemas.microsoft.com/office/drawing/2014/main" id="{D93E36C3-5273-7234-2BA6-F46BE55150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758" y="5101860"/>
            <a:ext cx="2774643" cy="1185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8" name="Picture 20" descr="Geography Stock Illustrations – 985,192 Geography Stock Illustrations,  Vectors &amp; Clipart - Dreamstime">
            <a:extLst>
              <a:ext uri="{FF2B5EF4-FFF2-40B4-BE49-F238E27FC236}">
                <a16:creationId xmlns:a16="http://schemas.microsoft.com/office/drawing/2014/main" id="{02D4562E-BB63-4A94-79AF-9C682C171E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548" y="3470147"/>
            <a:ext cx="1759268" cy="124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0" name="Picture 22" descr="36,500+ History Book Illustrations, Royalty-Free Vector Graphics &amp; Clip Art  - iStock | American history book, History book cover, Family history book">
            <a:extLst>
              <a:ext uri="{FF2B5EF4-FFF2-40B4-BE49-F238E27FC236}">
                <a16:creationId xmlns:a16="http://schemas.microsoft.com/office/drawing/2014/main" id="{2B47DD6D-59B8-C728-6F26-34E1790B42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6265" y="3496929"/>
            <a:ext cx="1759268" cy="124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2" name="Picture 24" descr="PSHE &amp; Citizenship — PCSA">
            <a:extLst>
              <a:ext uri="{FF2B5EF4-FFF2-40B4-BE49-F238E27FC236}">
                <a16:creationId xmlns:a16="http://schemas.microsoft.com/office/drawing/2014/main" id="{2BAFD4F2-5C23-DAFB-F95E-85EE074567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8598" y="2125637"/>
            <a:ext cx="848917" cy="1083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4" name="Picture 26" descr="Natterhub | IWF Membership">
            <a:extLst>
              <a:ext uri="{FF2B5EF4-FFF2-40B4-BE49-F238E27FC236}">
                <a16:creationId xmlns:a16="http://schemas.microsoft.com/office/drawing/2014/main" id="{79E359B0-7DB5-AFA7-2586-D835648DF1C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604" b="22135"/>
          <a:stretch/>
        </p:blipFill>
        <p:spPr bwMode="auto">
          <a:xfrm>
            <a:off x="3975750" y="2015364"/>
            <a:ext cx="2160270" cy="807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Little Wandle Letters and Sounds ...">
            <a:extLst>
              <a:ext uri="{FF2B5EF4-FFF2-40B4-BE49-F238E27FC236}">
                <a16:creationId xmlns:a16="http://schemas.microsoft.com/office/drawing/2014/main" id="{F0495CE3-664A-101E-7D10-2B1266F4249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352"/>
          <a:stretch/>
        </p:blipFill>
        <p:spPr bwMode="auto">
          <a:xfrm>
            <a:off x="7047499" y="957119"/>
            <a:ext cx="1348964" cy="1168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Wandle Learning Partnership - Little Wandle Letters and Sounds Revised">
            <a:extLst>
              <a:ext uri="{FF2B5EF4-FFF2-40B4-BE49-F238E27FC236}">
                <a16:creationId xmlns:a16="http://schemas.microsoft.com/office/drawing/2014/main" id="{366A12C1-9016-1BE8-306E-48CB2D94BBD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70" r="27642"/>
          <a:stretch>
            <a:fillRect/>
          </a:stretch>
        </p:blipFill>
        <p:spPr bwMode="auto">
          <a:xfrm>
            <a:off x="2012439" y="2490339"/>
            <a:ext cx="969427" cy="957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14639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812022"/>
          </a:xfrm>
        </p:spPr>
        <p:txBody>
          <a:bodyPr>
            <a:noAutofit/>
          </a:bodyPr>
          <a:lstStyle/>
          <a:p>
            <a:r>
              <a:rPr lang="en-GB" sz="4400">
                <a:latin typeface="Sassoon Penpals" panose="02000400000000000000" pitchFamily="50" charset="0"/>
              </a:rPr>
              <a:t>What is it like to be in Year 2?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1103" y="1839686"/>
            <a:ext cx="7919774" cy="3508977"/>
          </a:xfrm>
        </p:spPr>
        <p:txBody>
          <a:bodyPr vert="horz" lIns="91440" tIns="45720" rIns="91440" bIns="45720" rtlCol="0" anchor="t">
            <a:normAutofit fontScale="85000" lnSpcReduction="20000"/>
          </a:bodyPr>
          <a:lstStyle/>
          <a:p>
            <a:r>
              <a:rPr lang="en-GB" sz="2800">
                <a:solidFill>
                  <a:schemeClr val="tx1"/>
                </a:solidFill>
                <a:latin typeface="Sassoon Penpals" panose="02000400000000000000" pitchFamily="50" charset="0"/>
              </a:rPr>
              <a:t>The children are dropped off at the classroom door. </a:t>
            </a:r>
            <a:br>
              <a:rPr lang="en-GB" sz="2800">
                <a:solidFill>
                  <a:schemeClr val="tx1"/>
                </a:solidFill>
                <a:latin typeface="Sassoon Penpals" panose="02000400000000000000" pitchFamily="50" charset="0"/>
              </a:rPr>
            </a:br>
            <a:r>
              <a:rPr lang="en-GB" sz="2800">
                <a:solidFill>
                  <a:schemeClr val="tx1"/>
                </a:solidFill>
                <a:latin typeface="Sassoon Penpals" panose="02000400000000000000" pitchFamily="50" charset="0"/>
              </a:rPr>
              <a:t>They  will usually have a morning task or reading when they first come into class. </a:t>
            </a:r>
          </a:p>
          <a:p>
            <a:r>
              <a:rPr lang="en-GB" sz="2800">
                <a:solidFill>
                  <a:schemeClr val="tx1"/>
                </a:solidFill>
                <a:latin typeface="Sassoon Penpals" panose="02000400000000000000" pitchFamily="50" charset="0"/>
              </a:rPr>
              <a:t> We encourage children to have a </a:t>
            </a:r>
            <a:r>
              <a:rPr lang="en-GB" sz="2800" b="1">
                <a:solidFill>
                  <a:schemeClr val="tx1"/>
                </a:solidFill>
                <a:latin typeface="Sassoon Penpals" panose="02000400000000000000" pitchFamily="50" charset="0"/>
              </a:rPr>
              <a:t>healthy snack </a:t>
            </a:r>
            <a:r>
              <a:rPr lang="en-GB" sz="2800">
                <a:solidFill>
                  <a:schemeClr val="tx1"/>
                </a:solidFill>
                <a:latin typeface="Sassoon Penpals" panose="02000400000000000000" pitchFamily="50" charset="0"/>
              </a:rPr>
              <a:t>at playtime, either fresh fruit or vegetables. We do provide a snack option. We are a </a:t>
            </a:r>
            <a:r>
              <a:rPr lang="en-GB" sz="2800">
                <a:solidFill>
                  <a:schemeClr val="tx1"/>
                </a:solidFill>
                <a:highlight>
                  <a:srgbClr val="FFFF00"/>
                </a:highlight>
                <a:latin typeface="Sassoon Penpals" panose="02000400000000000000" pitchFamily="50" charset="0"/>
              </a:rPr>
              <a:t>NO NUTS.</a:t>
            </a:r>
          </a:p>
          <a:p>
            <a:r>
              <a:rPr lang="en-GB" sz="2800">
                <a:solidFill>
                  <a:schemeClr val="tx1"/>
                </a:solidFill>
                <a:latin typeface="Sassoon Penpals" panose="02000400000000000000" pitchFamily="50" charset="0"/>
              </a:rPr>
              <a:t>We ask that all children bring in water bottles for during the day</a:t>
            </a:r>
            <a:r>
              <a:rPr lang="en-GB">
                <a:solidFill>
                  <a:schemeClr val="tx1"/>
                </a:solidFill>
                <a:latin typeface="Sassoon Penpals" panose="02000400000000000000" pitchFamily="50" charset="0"/>
              </a:rPr>
              <a:t>.</a:t>
            </a:r>
          </a:p>
          <a:p>
            <a:r>
              <a:rPr lang="en-GB" sz="2800">
                <a:solidFill>
                  <a:schemeClr val="tx1"/>
                </a:solidFill>
                <a:latin typeface="Sassoon Penpals" panose="02000400000000000000" pitchFamily="50" charset="0"/>
              </a:rPr>
              <a:t>The children will be asked if they would like a monitoring job such a handing out registers and fruit to the school. We change every half term.</a:t>
            </a:r>
          </a:p>
          <a:p>
            <a:r>
              <a:rPr lang="en-GB" sz="2800">
                <a:solidFill>
                  <a:schemeClr val="tx1"/>
                </a:solidFill>
                <a:latin typeface="Sassoon Penpals" panose="02000400000000000000" pitchFamily="50" charset="0"/>
              </a:rPr>
              <a:t>Your child may get the opportunity to be a team captain, School councillor, Worship council or Digital Leader.</a:t>
            </a:r>
          </a:p>
        </p:txBody>
      </p:sp>
    </p:spTree>
    <p:extLst>
      <p:ext uri="{BB962C8B-B14F-4D97-AF65-F5344CB8AC3E}">
        <p14:creationId xmlns:p14="http://schemas.microsoft.com/office/powerpoint/2010/main" val="5676188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E59C2D-66AC-201B-E145-5B824F5C90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702813"/>
          </a:xfrm>
        </p:spPr>
        <p:txBody>
          <a:bodyPr>
            <a:normAutofit/>
          </a:bodyPr>
          <a:lstStyle/>
          <a:p>
            <a:r>
              <a:rPr lang="en-GB">
                <a:latin typeface="NTPreCursivefk" panose="03000400000000000000" pitchFamily="66" charset="0"/>
              </a:rPr>
              <a:t>What can we do as parents to help?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AE344B-62AB-958C-3B79-60DA20586E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0942" y="1730478"/>
            <a:ext cx="7944464" cy="4102152"/>
          </a:xfrm>
        </p:spPr>
        <p:txBody>
          <a:bodyPr/>
          <a:lstStyle/>
          <a:p>
            <a:r>
              <a:rPr lang="en-GB">
                <a:latin typeface="Sassoon Penpals" panose="02000400000000000000" pitchFamily="50" charset="0"/>
              </a:rPr>
              <a:t>Your child will be sent home spellings weekly. These link to the words they must be able to spell by the end of Year 2. Children will get a team point if they practise.</a:t>
            </a:r>
          </a:p>
          <a:p>
            <a:r>
              <a:rPr lang="en-GB">
                <a:latin typeface="Sassoon Penpals" panose="02000400000000000000" pitchFamily="50" charset="0"/>
              </a:rPr>
              <a:t>Practise spellings in their reading diary.</a:t>
            </a:r>
          </a:p>
          <a:p>
            <a:r>
              <a:rPr lang="en-GB">
                <a:latin typeface="Sassoon Penpals" panose="02000400000000000000" pitchFamily="50" charset="0"/>
              </a:rPr>
              <a:t>Read at least 3 times a week and record in their diary. Make sure that their book and diary are in school </a:t>
            </a:r>
            <a:r>
              <a:rPr lang="en-GB" b="1" u="sng">
                <a:latin typeface="Sassoon Penpals" panose="02000400000000000000" pitchFamily="50" charset="0"/>
              </a:rPr>
              <a:t>every day.</a:t>
            </a:r>
          </a:p>
          <a:p>
            <a:r>
              <a:rPr lang="en-GB">
                <a:latin typeface="Sassoon Penpals" panose="02000400000000000000" pitchFamily="50" charset="0"/>
              </a:rPr>
              <a:t>We will be continuing with the Schools &amp; Families Numeracy Challenge. Your child will receive a scrapbook and a maths activity every two weeks – information to follow</a:t>
            </a:r>
          </a:p>
          <a:p>
            <a:r>
              <a:rPr lang="en-GB">
                <a:latin typeface="Sassoon Penpals" panose="02000400000000000000" pitchFamily="50" charset="0"/>
              </a:rPr>
              <a:t>Your child can log in to Natterhub to show learning or access quizzes.</a:t>
            </a:r>
          </a:p>
        </p:txBody>
      </p:sp>
      <p:pic>
        <p:nvPicPr>
          <p:cNvPr id="1027" name="Picture 3" descr="Welcome to Natterhub | Preparing Children to Thrive Online">
            <a:extLst>
              <a:ext uri="{FF2B5EF4-FFF2-40B4-BE49-F238E27FC236}">
                <a16:creationId xmlns:a16="http://schemas.microsoft.com/office/drawing/2014/main" id="{F84B8115-FAB8-1B13-59FF-4B83B5B52C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1935" y="5681680"/>
            <a:ext cx="3313471" cy="650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34904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9459" y="692696"/>
            <a:ext cx="7024744" cy="711561"/>
          </a:xfrm>
        </p:spPr>
        <p:txBody>
          <a:bodyPr>
            <a:normAutofit fontScale="90000"/>
          </a:bodyPr>
          <a:lstStyle/>
          <a:p>
            <a:r>
              <a:rPr lang="en-GB" sz="4400">
                <a:latin typeface="Sassoon Penpals" panose="02000400000000000000" pitchFamily="50" charset="0"/>
              </a:rPr>
              <a:t>Being a Y2 continued…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A7BF343-51B1-6C4D-E63F-0D8DD6E3CB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652" y="1540258"/>
            <a:ext cx="8774696" cy="4625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30383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70E5FF-BD6C-5CE3-60EE-A1FC929EFF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552679-260D-4A9B-BFE0-A0FE362F07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9459" y="692696"/>
            <a:ext cx="7024744" cy="711561"/>
          </a:xfrm>
        </p:spPr>
        <p:txBody>
          <a:bodyPr>
            <a:normAutofit fontScale="90000"/>
          </a:bodyPr>
          <a:lstStyle/>
          <a:p>
            <a:r>
              <a:rPr lang="en-GB" sz="4400">
                <a:latin typeface="Sassoon Penpals" panose="02000400000000000000" pitchFamily="50" charset="0"/>
              </a:rPr>
              <a:t>Possible School Trips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2A33EA-2F38-1DC4-E901-25A1A2025F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6043" y="1524000"/>
            <a:ext cx="7431914" cy="4641304"/>
          </a:xfrm>
        </p:spPr>
        <p:txBody>
          <a:bodyPr>
            <a:normAutofit fontScale="92500" lnSpcReduction="20000"/>
          </a:bodyPr>
          <a:lstStyle/>
          <a:p>
            <a:pPr marL="68580" indent="0">
              <a:buNone/>
            </a:pPr>
            <a:r>
              <a:rPr lang="en-GB">
                <a:latin typeface="Sassoon Penpals" panose="02000400000000000000" pitchFamily="50" charset="0"/>
              </a:rPr>
              <a:t>We thought it would be useful to give you an idea of school trips that may take place this. </a:t>
            </a:r>
            <a:r>
              <a:rPr lang="en-GB">
                <a:highlight>
                  <a:srgbClr val="FFFF00"/>
                </a:highlight>
                <a:latin typeface="Sassoon Penpals" panose="02000400000000000000" pitchFamily="50" charset="0"/>
              </a:rPr>
              <a:t>Please note the costs are based on this year and will probably alter slightly.</a:t>
            </a:r>
            <a:br>
              <a:rPr lang="en-GB">
                <a:latin typeface="Sassoon Penpals" panose="02000400000000000000" pitchFamily="50" charset="0"/>
              </a:rPr>
            </a:br>
            <a:endParaRPr lang="en-GB">
              <a:latin typeface="Sassoon Penpals" panose="02000400000000000000" pitchFamily="50" charset="0"/>
            </a:endParaRPr>
          </a:p>
          <a:p>
            <a:pPr marL="68580" indent="0">
              <a:buNone/>
            </a:pPr>
            <a:r>
              <a:rPr lang="en-GB" b="1" u="sng">
                <a:latin typeface="Sassoon Penpals" panose="02000400000000000000" pitchFamily="50" charset="0"/>
              </a:rPr>
              <a:t>Autumn Term: </a:t>
            </a:r>
          </a:p>
          <a:p>
            <a:r>
              <a:rPr lang="en-GB">
                <a:latin typeface="Sassoon Penpals" panose="02000400000000000000" pitchFamily="50" charset="0"/>
              </a:rPr>
              <a:t>Library visit – free (we will go to the library a couple of times in the school year)</a:t>
            </a:r>
          </a:p>
          <a:p>
            <a:pPr marL="68580" indent="0">
              <a:buNone/>
            </a:pPr>
            <a:r>
              <a:rPr lang="en-GB" b="1" u="sng">
                <a:latin typeface="Sassoon Penpals" panose="02000400000000000000" pitchFamily="50" charset="0"/>
              </a:rPr>
              <a:t>Spring Term:</a:t>
            </a:r>
          </a:p>
          <a:p>
            <a:r>
              <a:rPr lang="en-GB">
                <a:latin typeface="Sassoon Penpals" panose="02000400000000000000" pitchFamily="50" charset="0"/>
              </a:rPr>
              <a:t>Cathedral trip - £7.50</a:t>
            </a:r>
          </a:p>
          <a:p>
            <a:pPr marL="68580" indent="0">
              <a:buNone/>
            </a:pPr>
            <a:r>
              <a:rPr lang="en-GB" b="1" u="sng">
                <a:latin typeface="Sassoon Penpals" panose="02000400000000000000" pitchFamily="50" charset="0"/>
              </a:rPr>
              <a:t>Summer Term:</a:t>
            </a:r>
          </a:p>
          <a:p>
            <a:r>
              <a:rPr lang="en-GB">
                <a:latin typeface="Sassoon Penpals" panose="02000400000000000000" pitchFamily="50" charset="0"/>
              </a:rPr>
              <a:t>Wildwood and Cinema trip – The PTA have funded the cinema trip. £7.50</a:t>
            </a:r>
          </a:p>
          <a:p>
            <a:r>
              <a:rPr lang="en-GB" err="1">
                <a:latin typeface="Sassoon Penpals" panose="02000400000000000000" pitchFamily="50" charset="0"/>
              </a:rPr>
              <a:t>Hartsholme</a:t>
            </a:r>
            <a:r>
              <a:rPr lang="en-GB">
                <a:latin typeface="Sassoon Penpals" panose="02000400000000000000" pitchFamily="50" charset="0"/>
              </a:rPr>
              <a:t> Park - £6.85</a:t>
            </a:r>
          </a:p>
          <a:p>
            <a:endParaRPr lang="en-GB">
              <a:latin typeface="Sassoon Penpals" panose="02000400000000000000" pitchFamily="50" charset="0"/>
            </a:endParaRPr>
          </a:p>
          <a:p>
            <a:r>
              <a:rPr lang="en-GB">
                <a:latin typeface="Sassoon Penpals" panose="02000400000000000000" pitchFamily="50" charset="0"/>
              </a:rPr>
              <a:t>Visitors - Fire safety, Internet Safety, Emotions workshop, (No cost)</a:t>
            </a:r>
          </a:p>
        </p:txBody>
      </p:sp>
    </p:spTree>
    <p:extLst>
      <p:ext uri="{BB962C8B-B14F-4D97-AF65-F5344CB8AC3E}">
        <p14:creationId xmlns:p14="http://schemas.microsoft.com/office/powerpoint/2010/main" val="4102488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B9C7C18-871F-2781-F1D2-220F94150F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69196" y="3143758"/>
            <a:ext cx="2281944" cy="322754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2976" y="346955"/>
            <a:ext cx="3528508" cy="1031439"/>
          </a:xfrm>
        </p:spPr>
        <p:txBody>
          <a:bodyPr>
            <a:normAutofit/>
          </a:bodyPr>
          <a:lstStyle/>
          <a:p>
            <a:r>
              <a:rPr lang="en-GB" sz="6000">
                <a:latin typeface="Sassoon Penpals" panose="02000400000000000000" pitchFamily="50" charset="0"/>
              </a:rPr>
              <a:t>Assessment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5664" y="1520488"/>
            <a:ext cx="7154504" cy="3962262"/>
          </a:xfrm>
        </p:spPr>
        <p:txBody>
          <a:bodyPr>
            <a:normAutofit/>
          </a:bodyPr>
          <a:lstStyle/>
          <a:p>
            <a:r>
              <a:rPr lang="en-GB" sz="2800">
                <a:solidFill>
                  <a:schemeClr val="tx1"/>
                </a:solidFill>
                <a:latin typeface="Sassoon Penpals" panose="02000400000000000000" pitchFamily="50" charset="0"/>
              </a:rPr>
              <a:t>Optional SATs – informal, relaxed activities.</a:t>
            </a:r>
          </a:p>
          <a:p>
            <a:r>
              <a:rPr lang="en-GB" sz="2800">
                <a:solidFill>
                  <a:schemeClr val="tx1"/>
                </a:solidFill>
                <a:latin typeface="Sassoon Penpals" panose="02000400000000000000" pitchFamily="50" charset="0"/>
              </a:rPr>
              <a:t>When talking to the children, we often call them ‘Secret Agent Training’.</a:t>
            </a:r>
          </a:p>
          <a:p>
            <a:r>
              <a:rPr lang="en-GB" sz="2800">
                <a:solidFill>
                  <a:schemeClr val="tx1"/>
                </a:solidFill>
                <a:latin typeface="Sassoon Penpals" panose="02000400000000000000" pitchFamily="50" charset="0"/>
              </a:rPr>
              <a:t>There are 2 reading papers and 2 maths papers. </a:t>
            </a:r>
          </a:p>
          <a:p>
            <a:r>
              <a:rPr lang="en-GB" sz="2800">
                <a:solidFill>
                  <a:schemeClr val="tx1"/>
                </a:solidFill>
                <a:latin typeface="Sassoon Penpals" panose="02000400000000000000" pitchFamily="50" charset="0"/>
              </a:rPr>
              <a:t>We always assess throughout the year.</a:t>
            </a:r>
          </a:p>
          <a:p>
            <a:r>
              <a:rPr lang="en-GB" sz="2800">
                <a:solidFill>
                  <a:schemeClr val="tx1"/>
                </a:solidFill>
                <a:latin typeface="Sassoon Penpals" panose="02000400000000000000" pitchFamily="50" charset="0"/>
              </a:rPr>
              <a:t>SATs are used to </a:t>
            </a:r>
            <a:r>
              <a:rPr lang="en-GB" sz="2800" u="sng">
                <a:solidFill>
                  <a:schemeClr val="tx1"/>
                </a:solidFill>
                <a:latin typeface="Sassoon Penpals" panose="02000400000000000000" pitchFamily="50" charset="0"/>
              </a:rPr>
              <a:t>inform</a:t>
            </a:r>
            <a:r>
              <a:rPr lang="en-GB" sz="2800">
                <a:solidFill>
                  <a:schemeClr val="tx1"/>
                </a:solidFill>
                <a:latin typeface="Sassoon Penpals" panose="02000400000000000000" pitchFamily="50" charset="0"/>
              </a:rPr>
              <a:t> our teacher assessments.</a:t>
            </a:r>
          </a:p>
          <a:p>
            <a:pPr marL="68580" indent="0">
              <a:buNone/>
            </a:pPr>
            <a:endParaRPr lang="en-GB" sz="2800">
              <a:solidFill>
                <a:schemeClr val="tx1"/>
              </a:solidFill>
              <a:latin typeface="Sassoon Penpals" panose="02000400000000000000" pitchFamily="50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734D0FC-384D-516F-EFEB-C98F2A5EE6E1}"/>
              </a:ext>
            </a:extLst>
          </p:cNvPr>
          <p:cNvSpPr txBox="1"/>
          <p:nvPr/>
        </p:nvSpPr>
        <p:spPr>
          <a:xfrm>
            <a:off x="550606" y="5205880"/>
            <a:ext cx="4621160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8580" indent="0">
              <a:buNone/>
            </a:pPr>
            <a:r>
              <a:rPr lang="en-GB" sz="3200">
                <a:solidFill>
                  <a:schemeClr val="tx1"/>
                </a:solidFill>
                <a:highlight>
                  <a:srgbClr val="FFFF00"/>
                </a:highlight>
                <a:latin typeface="Sassoon Penpals" panose="02000400000000000000" pitchFamily="50" charset="0"/>
              </a:rPr>
              <a:t>There will be an additional parent chat later in the year. </a:t>
            </a:r>
          </a:p>
        </p:txBody>
      </p:sp>
    </p:spTree>
    <p:extLst>
      <p:ext uri="{BB962C8B-B14F-4D97-AF65-F5344CB8AC3E}">
        <p14:creationId xmlns:p14="http://schemas.microsoft.com/office/powerpoint/2010/main" val="11541399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033" y="875264"/>
            <a:ext cx="7024744" cy="782053"/>
          </a:xfrm>
        </p:spPr>
        <p:txBody>
          <a:bodyPr>
            <a:normAutofit/>
          </a:bodyPr>
          <a:lstStyle/>
          <a:p>
            <a:r>
              <a:rPr lang="en-GB" sz="4400">
                <a:latin typeface="Sassoon Penpals" panose="02000400000000000000" pitchFamily="50" charset="0"/>
              </a:rPr>
              <a:t>How we help your child settle?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485" y="1657317"/>
            <a:ext cx="7970481" cy="4020319"/>
          </a:xfrm>
        </p:spPr>
        <p:txBody>
          <a:bodyPr>
            <a:normAutofit/>
          </a:bodyPr>
          <a:lstStyle/>
          <a:p>
            <a:r>
              <a:rPr lang="en-GB" sz="2800">
                <a:solidFill>
                  <a:schemeClr val="tx1"/>
                </a:solidFill>
                <a:latin typeface="Sassoon Penpals" panose="02000400000000000000" pitchFamily="50" charset="0"/>
              </a:rPr>
              <a:t>Teachers meet to handover information about each child.</a:t>
            </a:r>
          </a:p>
          <a:p>
            <a:r>
              <a:rPr lang="en-GB" sz="2800">
                <a:solidFill>
                  <a:schemeClr val="tx1"/>
                </a:solidFill>
                <a:latin typeface="Sassoon Penpals" panose="02000400000000000000" pitchFamily="50" charset="0"/>
              </a:rPr>
              <a:t>We have arranged story times with our new classes before the holidays. </a:t>
            </a:r>
          </a:p>
          <a:p>
            <a:r>
              <a:rPr lang="en-GB" sz="2800">
                <a:solidFill>
                  <a:schemeClr val="tx1"/>
                </a:solidFill>
                <a:latin typeface="Sassoon Penpals" panose="02000400000000000000" pitchFamily="50" charset="0"/>
              </a:rPr>
              <a:t>Children will receive a letter from their new teachers and Teaching Assistants telling them a bit about themselves.</a:t>
            </a:r>
          </a:p>
          <a:p>
            <a:r>
              <a:rPr lang="en-GB" sz="2800">
                <a:solidFill>
                  <a:schemeClr val="tx1"/>
                </a:solidFill>
                <a:latin typeface="Sassoon Penpals" panose="02000400000000000000" pitchFamily="50" charset="0"/>
              </a:rPr>
              <a:t>In September, the transition to Year 2 is gradual. </a:t>
            </a:r>
          </a:p>
          <a:p>
            <a:r>
              <a:rPr lang="en-GB" sz="2800">
                <a:solidFill>
                  <a:schemeClr val="tx1"/>
                </a:solidFill>
                <a:latin typeface="Sassoon Penpals" panose="02000400000000000000" pitchFamily="50" charset="0"/>
              </a:rPr>
              <a:t>We are aware they are still little </a:t>
            </a:r>
            <a:r>
              <a:rPr lang="en-GB" sz="2800">
                <a:solidFill>
                  <a:schemeClr val="tx1"/>
                </a:solidFill>
                <a:latin typeface="Sassoon Penpals" panose="02000400000000000000" pitchFamily="50" charset="0"/>
                <a:sym typeface="Wingdings" panose="05000000000000000000" pitchFamily="2" charset="2"/>
              </a:rPr>
              <a:t> </a:t>
            </a:r>
            <a:endParaRPr lang="en-GB" sz="2800">
              <a:solidFill>
                <a:schemeClr val="tx1"/>
              </a:solidFill>
              <a:latin typeface="Sassoon Penpals" panose="020004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90678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017" y="421734"/>
            <a:ext cx="7730397" cy="979714"/>
          </a:xfrm>
        </p:spPr>
        <p:txBody>
          <a:bodyPr>
            <a:noAutofit/>
          </a:bodyPr>
          <a:lstStyle/>
          <a:p>
            <a:r>
              <a:rPr lang="en-GB" sz="3600">
                <a:latin typeface="Sassoon Penpals" panose="02000400000000000000" pitchFamily="50" charset="0"/>
              </a:rPr>
              <a:t>How can I help my child get ready for Year Two?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6289" y="1401448"/>
            <a:ext cx="8067851" cy="5034818"/>
          </a:xfrm>
        </p:spPr>
        <p:txBody>
          <a:bodyPr>
            <a:normAutofit fontScale="92500"/>
          </a:bodyPr>
          <a:lstStyle/>
          <a:p>
            <a:r>
              <a:rPr lang="en-GB" sz="2800" dirty="0">
                <a:solidFill>
                  <a:schemeClr val="tx1"/>
                </a:solidFill>
                <a:latin typeface="Sassoon Penpals" panose="02000400000000000000" pitchFamily="50" charset="0"/>
              </a:rPr>
              <a:t>Talk enthusiastically about being a Year Two!</a:t>
            </a:r>
          </a:p>
          <a:p>
            <a:r>
              <a:rPr lang="en-GB" sz="2800" dirty="0">
                <a:solidFill>
                  <a:schemeClr val="tx1"/>
                </a:solidFill>
                <a:latin typeface="Sassoon Penpals" panose="02000400000000000000" pitchFamily="50" charset="0"/>
              </a:rPr>
              <a:t>Talk to them about what they have learned in school.</a:t>
            </a:r>
          </a:p>
          <a:p>
            <a:r>
              <a:rPr lang="en-GB" sz="2800" dirty="0">
                <a:solidFill>
                  <a:schemeClr val="tx1"/>
                </a:solidFill>
                <a:latin typeface="Sassoon Penpals" panose="02000400000000000000" pitchFamily="50" charset="0"/>
              </a:rPr>
              <a:t>Independence – getting ready for school and remembering own book bag and water bottle.</a:t>
            </a:r>
          </a:p>
          <a:p>
            <a:r>
              <a:rPr lang="en-GB" sz="2800" dirty="0">
                <a:solidFill>
                  <a:schemeClr val="tx1"/>
                </a:solidFill>
                <a:latin typeface="Sassoon Penpals" panose="02000400000000000000" pitchFamily="50" charset="0"/>
              </a:rPr>
              <a:t>Reading with your child as much as you can and writing in your child’s reading book when they have read.</a:t>
            </a:r>
          </a:p>
          <a:p>
            <a:r>
              <a:rPr lang="en-GB" sz="2800" dirty="0">
                <a:solidFill>
                  <a:schemeClr val="tx1"/>
                </a:solidFill>
                <a:latin typeface="Sassoon Penpals" panose="02000400000000000000" pitchFamily="50" charset="0"/>
              </a:rPr>
              <a:t>Practising your child’s spellings with them </a:t>
            </a:r>
          </a:p>
          <a:p>
            <a:r>
              <a:rPr lang="en-GB" sz="2800" dirty="0">
                <a:solidFill>
                  <a:schemeClr val="tx1"/>
                </a:solidFill>
                <a:latin typeface="Sassoon Penpals" panose="02000400000000000000" pitchFamily="50" charset="0"/>
              </a:rPr>
              <a:t>Look at the Year 2 pages on the school website and follow the school Facebook page to keep up to date with what year 2 are up to.</a:t>
            </a:r>
          </a:p>
          <a:p>
            <a:r>
              <a:rPr lang="en-GB" sz="2800" dirty="0">
                <a:solidFill>
                  <a:schemeClr val="tx1"/>
                </a:solidFill>
                <a:latin typeface="Sassoon Penpals" panose="02000400000000000000" pitchFamily="50" charset="0"/>
              </a:rPr>
              <a:t>Please make sure that all clothing is named. Children need their PE Kits in school every day, in a named bag.</a:t>
            </a:r>
          </a:p>
        </p:txBody>
      </p:sp>
    </p:spTree>
    <p:extLst>
      <p:ext uri="{BB962C8B-B14F-4D97-AF65-F5344CB8AC3E}">
        <p14:creationId xmlns:p14="http://schemas.microsoft.com/office/powerpoint/2010/main" val="16082737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538" y="666750"/>
            <a:ext cx="8162925" cy="552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605217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9459" y="692696"/>
            <a:ext cx="7024744" cy="1143000"/>
          </a:xfrm>
        </p:spPr>
        <p:txBody>
          <a:bodyPr>
            <a:normAutofit/>
          </a:bodyPr>
          <a:lstStyle/>
          <a:p>
            <a:r>
              <a:rPr lang="en-GB" sz="6600">
                <a:latin typeface="Sassoon Penpals" panose="02000400000000000000" pitchFamily="50" charset="0"/>
              </a:rPr>
              <a:t>Staying in touch…</a:t>
            </a:r>
            <a:r>
              <a:rPr lang="en-GB" sz="4400">
                <a:latin typeface="NTPreCursivefk" panose="03000400000000000000" pitchFamily="66" charset="0"/>
              </a:rPr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3640" y="1602658"/>
            <a:ext cx="7936719" cy="4562646"/>
          </a:xfrm>
        </p:spPr>
        <p:txBody>
          <a:bodyPr>
            <a:noAutofit/>
          </a:bodyPr>
          <a:lstStyle/>
          <a:p>
            <a:r>
              <a:rPr lang="en-GB" sz="2800">
                <a:solidFill>
                  <a:schemeClr val="tx1"/>
                </a:solidFill>
                <a:latin typeface="Sassoon Penpals" panose="02000400000000000000" pitchFamily="50" charset="0"/>
              </a:rPr>
              <a:t>Check out the school Facebook page and website for updates.</a:t>
            </a:r>
          </a:p>
          <a:p>
            <a:r>
              <a:rPr lang="en-GB" sz="2800">
                <a:solidFill>
                  <a:schemeClr val="tx1"/>
                </a:solidFill>
                <a:latin typeface="Sassoon Penpals" panose="02000400000000000000" pitchFamily="50" charset="0"/>
              </a:rPr>
              <a:t>Newsletters will be sent out every half term.</a:t>
            </a:r>
          </a:p>
          <a:p>
            <a:r>
              <a:rPr lang="en-GB" sz="2800">
                <a:solidFill>
                  <a:schemeClr val="tx1"/>
                </a:solidFill>
                <a:latin typeface="Sassoon Penpals" panose="02000400000000000000" pitchFamily="50" charset="0"/>
              </a:rPr>
              <a:t>Login to your Natterhub Parent login</a:t>
            </a:r>
          </a:p>
          <a:p>
            <a:r>
              <a:rPr lang="en-GB" sz="2800">
                <a:solidFill>
                  <a:schemeClr val="tx1"/>
                </a:solidFill>
                <a:latin typeface="Sassoon Penpals" panose="02000400000000000000" pitchFamily="50" charset="0"/>
              </a:rPr>
              <a:t>Family progress meetings twice a year. Please chat to your teacher about any concerns as they arise </a:t>
            </a:r>
            <a:r>
              <a:rPr lang="en-GB" sz="2800">
                <a:solidFill>
                  <a:schemeClr val="tx1"/>
                </a:solidFill>
                <a:latin typeface="Sassoon Penpals" panose="02000400000000000000" pitchFamily="50" charset="0"/>
                <a:sym typeface="Wingdings" panose="05000000000000000000" pitchFamily="2" charset="2"/>
              </a:rPr>
              <a:t></a:t>
            </a:r>
            <a:endParaRPr lang="en-GB" sz="2800">
              <a:solidFill>
                <a:schemeClr val="tx1"/>
              </a:solidFill>
              <a:latin typeface="Sassoon Penpals" panose="02000400000000000000" pitchFamily="50" charset="0"/>
            </a:endParaRPr>
          </a:p>
          <a:p>
            <a:r>
              <a:rPr lang="en-GB" sz="2800">
                <a:solidFill>
                  <a:schemeClr val="tx1"/>
                </a:solidFill>
                <a:latin typeface="Sassoon Penpals" panose="02000400000000000000" pitchFamily="50" charset="0"/>
              </a:rPr>
              <a:t>Drop ins to see your children’s workbooks.</a:t>
            </a:r>
          </a:p>
          <a:p>
            <a:r>
              <a:rPr lang="en-GB" sz="2800">
                <a:solidFill>
                  <a:schemeClr val="tx1"/>
                </a:solidFill>
                <a:latin typeface="Sassoon Penpals" panose="02000400000000000000" pitchFamily="50" charset="0"/>
              </a:rPr>
              <a:t>Family reading sessions</a:t>
            </a:r>
          </a:p>
          <a:p>
            <a:r>
              <a:rPr lang="en-GB" sz="2800">
                <a:solidFill>
                  <a:srgbClr val="7030A0"/>
                </a:solidFill>
                <a:latin typeface="Sassoon Penpals" panose="02000400000000000000" pitchFamily="50" charset="0"/>
              </a:rPr>
              <a:t>There will be parent chats throughout the year including SATs, Maths and Talk 4 writing.</a:t>
            </a:r>
          </a:p>
          <a:p>
            <a:pPr marL="68580" indent="0">
              <a:buNone/>
            </a:pPr>
            <a:endParaRPr lang="en-GB" sz="2800">
              <a:solidFill>
                <a:schemeClr val="tx1"/>
              </a:solidFill>
              <a:latin typeface="Sassoon Penpals" panose="02000400000000000000" pitchFamily="50" charset="0"/>
            </a:endParaRPr>
          </a:p>
        </p:txBody>
      </p:sp>
      <p:pic>
        <p:nvPicPr>
          <p:cNvPr id="2050" name="Picture 2" descr="Welcome to Natterhub | Preparing Children to Thrive Online">
            <a:extLst>
              <a:ext uri="{FF2B5EF4-FFF2-40B4-BE49-F238E27FC236}">
                <a16:creationId xmlns:a16="http://schemas.microsoft.com/office/drawing/2014/main" id="{E5B5F3FC-A5E8-B87F-84A5-B759E50349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4361" y="5611665"/>
            <a:ext cx="1802962" cy="353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61510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01953" y="3706762"/>
            <a:ext cx="5991886" cy="2633459"/>
          </a:xfrm>
        </p:spPr>
        <p:txBody>
          <a:bodyPr>
            <a:noAutofit/>
          </a:bodyPr>
          <a:lstStyle/>
          <a:p>
            <a:pPr algn="ctr"/>
            <a:r>
              <a:rPr lang="en-GB">
                <a:latin typeface="NTPreCursivefk" panose="03000400000000000000" pitchFamily="66" charset="0"/>
              </a:rPr>
              <a:t>Date: </a:t>
            </a:r>
            <a:br>
              <a:rPr lang="en-GB">
                <a:latin typeface="NTPreCursivefk" panose="03000400000000000000" pitchFamily="66" charset="0"/>
              </a:rPr>
            </a:br>
            <a:r>
              <a:rPr lang="en-GB">
                <a:latin typeface="NTPreCursivefk" panose="03000400000000000000" pitchFamily="66" charset="0"/>
              </a:rPr>
              <a:t>Tuesday 30</a:t>
            </a:r>
            <a:r>
              <a:rPr lang="en-GB" baseline="30000">
                <a:latin typeface="NTPreCursivefk" panose="03000400000000000000" pitchFamily="66" charset="0"/>
              </a:rPr>
              <a:t>th</a:t>
            </a:r>
            <a:r>
              <a:rPr lang="en-GB">
                <a:latin typeface="NTPreCursivefk" panose="03000400000000000000" pitchFamily="66" charset="0"/>
              </a:rPr>
              <a:t> June after school</a:t>
            </a:r>
            <a:br>
              <a:rPr lang="en-GB">
                <a:latin typeface="NTPreCursivefk" panose="03000400000000000000" pitchFamily="66" charset="0"/>
              </a:rPr>
            </a:br>
            <a:r>
              <a:rPr lang="en-GB">
                <a:latin typeface="NTPreCursivefk" panose="03000400000000000000" pitchFamily="66" charset="0"/>
              </a:rPr>
              <a:t>Informal drop-in to your child’s new classroom</a:t>
            </a:r>
            <a:endParaRPr lang="en-GB" sz="4800">
              <a:latin typeface="NTPreCursivefk" panose="03000400000000000000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2399" y="3812257"/>
            <a:ext cx="2161137" cy="1988776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F3844665-4F43-AAEF-1B35-5648C84F44C2}"/>
              </a:ext>
            </a:extLst>
          </p:cNvPr>
          <p:cNvSpPr txBox="1">
            <a:spLocks/>
          </p:cNvSpPr>
          <p:nvPr/>
        </p:nvSpPr>
        <p:spPr>
          <a:xfrm>
            <a:off x="1059628" y="1020297"/>
            <a:ext cx="7024744" cy="202544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6000">
                <a:latin typeface="NTPreCursivefk" panose="03000400000000000000" pitchFamily="66" charset="0"/>
              </a:rPr>
              <a:t>Any Questions?</a:t>
            </a:r>
            <a:br>
              <a:rPr lang="en-GB" sz="6000">
                <a:latin typeface="NTPreCursivefk" panose="03000400000000000000" pitchFamily="66" charset="0"/>
              </a:rPr>
            </a:br>
            <a:r>
              <a:rPr lang="en-GB" sz="6000">
                <a:latin typeface="NTPreCursivefk" panose="03000400000000000000" pitchFamily="66" charset="0"/>
                <a:sym typeface="Wingdings" panose="05000000000000000000" pitchFamily="2" charset="2"/>
              </a:rPr>
              <a:t></a:t>
            </a:r>
            <a:endParaRPr lang="en-GB" sz="7200">
              <a:latin typeface="NTPreCursivefk" panose="030004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784833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0</TotalTime>
  <Words>797</Words>
  <Application>Microsoft Office PowerPoint</Application>
  <PresentationFormat>On-screen Show (4:3)</PresentationFormat>
  <Paragraphs>74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Calibri</vt:lpstr>
      <vt:lpstr>Century Gothic</vt:lpstr>
      <vt:lpstr>NTPreCursivefk</vt:lpstr>
      <vt:lpstr>Sassoon Penpals</vt:lpstr>
      <vt:lpstr>Wingdings 2</vt:lpstr>
      <vt:lpstr>Austin</vt:lpstr>
      <vt:lpstr>St Faith’s Church of England Infant and Nursery School</vt:lpstr>
      <vt:lpstr>Who’s Who?</vt:lpstr>
      <vt:lpstr>Meet our TAs</vt:lpstr>
      <vt:lpstr>Key Stage 1 National Curriculum</vt:lpstr>
      <vt:lpstr>What is it like to be in Year 2?</vt:lpstr>
      <vt:lpstr>What can we do as parents to help?</vt:lpstr>
      <vt:lpstr>Being a Y2 continued…</vt:lpstr>
      <vt:lpstr>Possible School Trips</vt:lpstr>
      <vt:lpstr>Assessment </vt:lpstr>
      <vt:lpstr>How we help your child settle?</vt:lpstr>
      <vt:lpstr>How can I help my child get ready for Year Two?</vt:lpstr>
      <vt:lpstr>PowerPoint Presentation</vt:lpstr>
      <vt:lpstr>Staying in touch… </vt:lpstr>
      <vt:lpstr>Date:  Tuesday 30th June after school Informal drop-in to your child’s new classroom</vt:lpstr>
    </vt:vector>
  </TitlesOfParts>
  <Company>Authorised Users Only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 Faith’s Church of England Infant School</dc:title>
  <dc:creator>Sarah Walton</dc:creator>
  <cp:lastModifiedBy>Gemma Wallis</cp:lastModifiedBy>
  <cp:revision>1</cp:revision>
  <dcterms:created xsi:type="dcterms:W3CDTF">2018-06-19T19:41:14Z</dcterms:created>
  <dcterms:modified xsi:type="dcterms:W3CDTF">2026-06-25T21:01:14Z</dcterms:modified>
</cp:coreProperties>
</file>